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24"/>
  </p:notesMasterIdLst>
  <p:handoutMasterIdLst>
    <p:handoutMasterId r:id="rId25"/>
  </p:handoutMasterIdLst>
  <p:sldIdLst>
    <p:sldId id="2147482275" r:id="rId10"/>
    <p:sldId id="341" r:id="rId11"/>
    <p:sldId id="2147482278" r:id="rId12"/>
    <p:sldId id="2147482280" r:id="rId13"/>
    <p:sldId id="2147482282" r:id="rId14"/>
    <p:sldId id="2147482281" r:id="rId15"/>
    <p:sldId id="2147482283" r:id="rId16"/>
    <p:sldId id="2147482285" r:id="rId17"/>
    <p:sldId id="2147482284" r:id="rId18"/>
    <p:sldId id="2147482279" r:id="rId19"/>
    <p:sldId id="290" r:id="rId20"/>
    <p:sldId id="279" r:id="rId21"/>
    <p:sldId id="2147482277" r:id="rId22"/>
    <p:sldId id="2147482083" r:id="rId23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4953"/>
    <a:srgbClr val="091F2C"/>
    <a:srgbClr val="FFFFFF"/>
    <a:srgbClr val="102531"/>
    <a:srgbClr val="70899C"/>
    <a:srgbClr val="9AD1F7"/>
    <a:srgbClr val="463668"/>
    <a:srgbClr val="A6A6A6"/>
    <a:srgbClr val="1F1F1F"/>
    <a:srgbClr val="A91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5F3856-2203-44E7-9ADF-3562CC9F8C5A}" v="1" dt="2025-04-24T21:27:37.78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0" autoAdjust="0"/>
  </p:normalViewPr>
  <p:slideViewPr>
    <p:cSldViewPr snapToGrid="0">
      <p:cViewPr varScale="1">
        <p:scale>
          <a:sx n="97" d="100"/>
          <a:sy n="97" d="100"/>
        </p:scale>
        <p:origin x="72" y="-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31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notesMaster" Target="notesMasters/notesMaster1.xml"/><Relationship Id="rId32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viewProps" Target="viewProps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9:44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indent="-174570">
              <a:buFont typeface="Calibri"/>
              <a:buChar char="-"/>
            </a:pPr>
            <a:endParaRPr lang="en-US" sz="1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9:44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2503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4227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8109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714375" y="1160463"/>
            <a:ext cx="5575300" cy="3136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0" dirty="0">
              <a:solidFill>
                <a:srgbClr val="D1D5DB"/>
              </a:solidFill>
              <a:effectLst/>
              <a:latin typeface="Söhne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042">
              <a:defRPr/>
            </a:pPr>
            <a:fld id="{9CE32505-932E-4888-8950-811C03C32B62}" type="slidenum">
              <a:rPr lang="en-US">
                <a:solidFill>
                  <a:prstClr val="black"/>
                </a:solidFill>
                <a:latin typeface="Aptos" panose="02110004020202020204"/>
              </a:rPr>
              <a:pPr defTabSz="931042">
                <a:defRPr/>
              </a:pPr>
              <a:t>14</a:t>
            </a:fld>
            <a:endParaRPr lang="en-US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2211455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4/25/2025 9:44 AM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1552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ACCB2C-B88A-C54E-FDBB-77CB991F4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36B3CF-E6A7-793F-B64F-B0FC6AF869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D9DB10-7B4B-4239-CD6C-B50B556F9C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E89D081A-12D7-542F-A461-C531255E7A4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285E52-51EF-866A-0323-C1568E5E6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FB213693-9860-9F4C-E00C-F54F4B301428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96E590-3341-1F04-3121-EB426BD0D52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20304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C423D-F665-3782-A662-8FE6E9C366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2A848A-35E8-236A-C555-AFDA512169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5F63-A015-FFD4-F0A2-7C00D7BF17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FF929F9-5222-CC4A-C4E4-C7897B3EBEAA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9B13FC-D841-EB33-BEA5-B9860DBC6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8A92A92-9CFD-B2AB-BCA0-11639FCD0FD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774934-23FC-213C-6BBC-26335994662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643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889476-0615-9BBD-31F4-1E366162A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9FB550-D5C6-272D-E638-22A31E6E84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0BA6B-CD0E-79CC-F4F1-27D94CDF26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F4322AB1-AAC9-1B44-C24F-1A31AD75CA97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31366-F209-E0BC-88AE-7C73ADB66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1489099-5510-0454-E1D6-269CB2FE436F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B527F2-0D08-A6BD-06FC-F4AF25CA7F8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408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D67B1-1C94-DEF0-8B68-0BC9FD7D3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C9456C-1B0A-57F4-2D44-2E2484A1F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2327AC-3232-1FFD-41DA-AC333131E4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C0A51B6-68F5-C0F6-E020-FC068EAC2EEC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94EF91-ED11-41DC-0E23-E9C7CFCE6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BEBC989-F300-8114-9190-CE50C9E11055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F041FBE-F7EA-B17C-6A14-B990622A7B6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82916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07B5A5-8DC3-203A-DA44-C19ED2891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D34493-CDBC-718D-AA1C-1795DED4583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269B39-949A-E679-1665-E8B8667A79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sz="9600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C1EBC56D-4CC8-37F1-F821-7FFB63464D96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FF4508-D19E-6417-3392-5BB5F33E65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BFD67FE-1ED4-174C-25B3-858C00F1715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20BF1D-E131-7E5D-6FCC-F3C91730359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95656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1A0B48-DD72-15A5-4291-A06C03347A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D77DD0-33EB-7D99-71B5-DB5EBCBDD0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F99B20-BE79-68C1-7EE0-66ABC8EB90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sz="9600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DA182D4D-3E63-E085-C0E6-C9666E8C15F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13FA9-2633-0C13-BF0C-D55A2A056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A8BBB62-7244-2BC8-BB60-21F1D2991E69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0EE110-4E60-62DD-98BB-8AAF4549AE6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75357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FB18E-979F-C36D-FBBB-DCDE123E3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3928ADB-4E26-A74F-F6C4-0A1627C0BF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EC543-8AE5-5812-4408-97DB7ED840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sz="9600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2D757FB9-3A90-98E7-3C5C-0080659B0EF2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D46F54-A731-DD53-460A-5CE4EAAE9D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E3A4948-99C1-0881-FA66-7730C0F28BFC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9:44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783805-9938-658E-6860-3FBEE18533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85055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en-us/azure/cloud-adoption-framework/?WT.mc_id=AZ-MVP-5004796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6.xml"/><Relationship Id="rId5" Type="http://schemas.openxmlformats.org/officeDocument/2006/relationships/hyperlink" Target="https://learn.microsoft.com/azure/architecture/" TargetMode="External"/><Relationship Id="rId4" Type="http://schemas.openxmlformats.org/officeDocument/2006/relationships/hyperlink" Target="https://learn.microsoft.com/azure/well-architected/?WT.mc_id=AZ-MVP-5004796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1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8.xml"/><Relationship Id="rId6" Type="http://schemas.openxmlformats.org/officeDocument/2006/relationships/hyperlink" Target="https://luke.geek.nz/" TargetMode="External"/><Relationship Id="rId5" Type="http://schemas.openxmlformats.org/officeDocument/2006/relationships/hyperlink" Target="https://www.linkedin.com/in/ljmurray/" TargetMode="External"/><Relationship Id="rId4" Type="http://schemas.openxmlformats.org/officeDocument/2006/relationships/hyperlink" Target="https://x.com/lukemurraynz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1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92B98C7-96B7-2A2D-A6F9-4E2B82B187DF}"/>
              </a:ext>
            </a:extLst>
          </p:cNvPr>
          <p:cNvGrpSpPr/>
          <p:nvPr/>
        </p:nvGrpSpPr>
        <p:grpSpPr>
          <a:xfrm>
            <a:off x="-632359" y="2571266"/>
            <a:ext cx="12059717" cy="1661682"/>
            <a:chOff x="-861845" y="1889948"/>
            <a:chExt cx="12059717" cy="166168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420842A-4DDD-C853-9B79-CAAFC380052A}"/>
                </a:ext>
              </a:extLst>
            </p:cNvPr>
            <p:cNvSpPr txBox="1"/>
            <p:nvPr/>
          </p:nvSpPr>
          <p:spPr>
            <a:xfrm>
              <a:off x="3762929" y="2973074"/>
              <a:ext cx="7434943" cy="578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" pitchFamily="34" charset="0"/>
                </a:rPr>
                <a:t>Zealand North</a:t>
              </a:r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04BEC8F-37ED-FC0E-A9DE-90942A0F499C}"/>
                </a:ext>
              </a:extLst>
            </p:cNvPr>
            <p:cNvSpPr txBox="1"/>
            <p:nvPr/>
          </p:nvSpPr>
          <p:spPr>
            <a:xfrm>
              <a:off x="-861845" y="2973074"/>
              <a:ext cx="7434943" cy="578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" pitchFamily="34" charset="0"/>
                </a:rPr>
                <a:t>New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D157196-8B9B-750C-0361-4832AB7BEC35}"/>
                </a:ext>
              </a:extLst>
            </p:cNvPr>
            <p:cNvSpPr txBox="1"/>
            <p:nvPr/>
          </p:nvSpPr>
          <p:spPr>
            <a:xfrm>
              <a:off x="2146460" y="1889948"/>
              <a:ext cx="7434943" cy="57855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491019" rtl="0" eaLnBrk="1" fontAlgn="base" latinLnBrk="0" hangingPunct="1">
                <a:lnSpc>
                  <a:spcPts val="36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8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+mj-lt"/>
                  <a:ea typeface="+mn-ea"/>
                  <a:cs typeface="Segoe UI" pitchFamily="34" charset="0"/>
                </a:rPr>
                <a:t>Azure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728875-6591-AF1C-D441-3F9844597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23426206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16793F1-B972-8EED-0FCF-8A3CBD9E5A71}"/>
              </a:ext>
            </a:extLst>
          </p:cNvPr>
          <p:cNvSpPr txBox="1"/>
          <p:nvPr/>
        </p:nvSpPr>
        <p:spPr>
          <a:xfrm>
            <a:off x="692150" y="3059668"/>
            <a:ext cx="1080770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>
              <a:defRPr/>
            </a:pPr>
            <a:r>
              <a:rPr lang="en-US" sz="4800" dirty="0">
                <a:gradFill flip="none" rotWithShape="1"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  <a:tileRect/>
                </a:gradFill>
              </a:rPr>
              <a:t>Architecting for Azure</a:t>
            </a:r>
          </a:p>
        </p:txBody>
      </p:sp>
    </p:spTree>
    <p:extLst>
      <p:ext uri="{BB962C8B-B14F-4D97-AF65-F5344CB8AC3E}">
        <p14:creationId xmlns:p14="http://schemas.microsoft.com/office/powerpoint/2010/main" val="143425525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B4F48-A03A-56EF-D99A-9BFA6E28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615553"/>
          </a:xfrm>
        </p:spPr>
        <p:txBody>
          <a:bodyPr/>
          <a:lstStyle/>
          <a:p>
            <a:pPr algn="ctr"/>
            <a:r>
              <a:rPr lang="en-US" sz="4000" dirty="0"/>
              <a:t>Architecting for Azure</a:t>
            </a:r>
            <a:endParaRPr lang="uk-UA" sz="4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3A942D1-FFAE-DDC2-3526-5D0E30160722}"/>
              </a:ext>
            </a:extLst>
          </p:cNvPr>
          <p:cNvSpPr txBox="1"/>
          <p:nvPr/>
        </p:nvSpPr>
        <p:spPr>
          <a:xfrm>
            <a:off x="1088813" y="3034066"/>
            <a:ext cx="283464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Cloud Adoption Framework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D5252BE-A698-567F-58FB-B37822470D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088813" y="1918286"/>
            <a:ext cx="831273" cy="83127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81074E-A854-3578-8F55-9200FC189A8F}"/>
              </a:ext>
            </a:extLst>
          </p:cNvPr>
          <p:cNvSpPr txBox="1"/>
          <p:nvPr/>
        </p:nvSpPr>
        <p:spPr>
          <a:xfrm>
            <a:off x="8437536" y="3034066"/>
            <a:ext cx="283464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Well-Architected Framework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FEFDA7-FAC2-89BA-56D0-3D15C90FF6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437536" y="1918285"/>
            <a:ext cx="831273" cy="83127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  <a:latin typeface="+mj-lt"/>
              </a:rPr>
              <a:t>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A68C55F-6D4E-16ED-E62E-DCD290D5A4FA}"/>
              </a:ext>
            </a:extLst>
          </p:cNvPr>
          <p:cNvSpPr/>
          <p:nvPr/>
        </p:nvSpPr>
        <p:spPr bwMode="auto">
          <a:xfrm>
            <a:off x="854852" y="1695768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43B91D-6AB1-BACC-5F63-FE53E4120930}"/>
              </a:ext>
            </a:extLst>
          </p:cNvPr>
          <p:cNvSpPr/>
          <p:nvPr/>
        </p:nvSpPr>
        <p:spPr bwMode="auto">
          <a:xfrm>
            <a:off x="8222556" y="1695768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D8AC89-70C5-22D0-543A-6A96E7B890FF}"/>
              </a:ext>
            </a:extLst>
          </p:cNvPr>
          <p:cNvSpPr txBox="1"/>
          <p:nvPr/>
        </p:nvSpPr>
        <p:spPr>
          <a:xfrm>
            <a:off x="1142827" y="3907782"/>
            <a:ext cx="2834640" cy="1502976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600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n-lt"/>
              </a:rPr>
              <a:t>Proven guidance and best practices that help you confidently adopt the cloud and achieve business outcomes.</a:t>
            </a:r>
          </a:p>
          <a:p>
            <a:pPr lvl="0" algn="l">
              <a:defRPr/>
            </a:pPr>
            <a:endParaRPr lang="en-US" sz="1600" dirty="0">
              <a:gradFill>
                <a:gsLst>
                  <a:gs pos="6993">
                    <a:schemeClr val="tx1"/>
                  </a:gs>
                  <a:gs pos="20280">
                    <a:schemeClr val="tx1"/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40B558A-2D13-83ED-D992-7153D8AC6F92}"/>
              </a:ext>
            </a:extLst>
          </p:cNvPr>
          <p:cNvSpPr txBox="1"/>
          <p:nvPr/>
        </p:nvSpPr>
        <p:spPr>
          <a:xfrm>
            <a:off x="8437536" y="3907782"/>
            <a:ext cx="2834640" cy="1477328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600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n-lt"/>
              </a:rPr>
              <a:t>A set of quality-driven tenets, architectural decision points, and review tools intended to help solution architects build a technical foundation for their workloads.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58F7DA4-A9CF-7070-CC2F-B27F860A4456}"/>
              </a:ext>
            </a:extLst>
          </p:cNvPr>
          <p:cNvSpPr txBox="1"/>
          <p:nvPr/>
        </p:nvSpPr>
        <p:spPr>
          <a:xfrm>
            <a:off x="1055224" y="5282285"/>
            <a:ext cx="3009846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1400" dirty="0">
                <a:gradFill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</a:gradFill>
                <a:ea typeface="+mn-lt"/>
                <a:cs typeface="+mn-lt"/>
                <a:hlinkClick r:id="rId3"/>
              </a:rPr>
              <a:t>https://learn.microsoft.com/azure/cloud-adoption-framework/</a:t>
            </a:r>
            <a:endParaRPr lang="en-US" sz="1400" dirty="0">
              <a:gradFill>
                <a:gsLst>
                  <a:gs pos="0">
                    <a:srgbClr val="D59ED7"/>
                  </a:gs>
                  <a:gs pos="68000">
                    <a:srgbClr val="8DC8E8"/>
                  </a:gs>
                </a:gsLst>
                <a:lin ang="10800000" scaled="1"/>
              </a:gradFill>
              <a:ea typeface="+mn-lt"/>
              <a:cs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71771D-5205-2C4D-42B6-A867F29A00FE}"/>
              </a:ext>
            </a:extLst>
          </p:cNvPr>
          <p:cNvSpPr txBox="1"/>
          <p:nvPr/>
        </p:nvSpPr>
        <p:spPr>
          <a:xfrm>
            <a:off x="8437536" y="5477941"/>
            <a:ext cx="3009846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l">
              <a:defRPr/>
            </a:pPr>
            <a:r>
              <a:rPr lang="en-US" sz="1400" dirty="0">
                <a:gradFill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</a:gradFill>
                <a:ea typeface="+mn-lt"/>
                <a:cs typeface="+mn-lt"/>
                <a:hlinkClick r:id="rId4"/>
              </a:rPr>
              <a:t>https://learn.microsoft.com/azure/well-architected/</a:t>
            </a:r>
            <a:endParaRPr lang="en-US" sz="1400" dirty="0">
              <a:gradFill>
                <a:gsLst>
                  <a:gs pos="0">
                    <a:srgbClr val="D59ED7"/>
                  </a:gs>
                  <a:gs pos="68000">
                    <a:srgbClr val="8DC8E8"/>
                  </a:gs>
                </a:gsLst>
                <a:lin ang="10800000" scaled="1"/>
              </a:gradFill>
              <a:ea typeface="+mn-lt"/>
              <a:cs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D378EFD-75B8-1251-72E6-973F4285453A}"/>
              </a:ext>
            </a:extLst>
          </p:cNvPr>
          <p:cNvSpPr txBox="1"/>
          <p:nvPr/>
        </p:nvSpPr>
        <p:spPr>
          <a:xfrm>
            <a:off x="4856702" y="3034066"/>
            <a:ext cx="2834640" cy="73866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</a:rPr>
              <a:t>Azure Architecture Center</a:t>
            </a:r>
            <a:endParaRPr kumimoji="0" lang="en-US" b="0" i="0" u="none" strike="noStrike" kern="1200" cap="none" spc="0" normalizeH="0" baseline="0" noProof="0" dirty="0">
              <a:ln>
                <a:noFill/>
              </a:ln>
              <a:gradFill>
                <a:gsLst>
                  <a:gs pos="6993">
                    <a:schemeClr val="tx1"/>
                  </a:gs>
                  <a:gs pos="20280">
                    <a:schemeClr val="tx1"/>
                  </a:gs>
                </a:gsLst>
                <a:lin ang="0" scaled="0"/>
              </a:gradFill>
              <a:effectLst/>
              <a:uLnTx/>
              <a:uFillTx/>
              <a:latin typeface="Segoe UI Semibold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2D92A07-69D6-2430-821E-5D680B8C5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856702" y="1918285"/>
            <a:ext cx="831273" cy="831273"/>
          </a:xfrm>
          <a:prstGeom prst="ellipse">
            <a:avLst/>
          </a:prstGeom>
          <a:gradFill flip="none" rotWithShape="1">
            <a:gsLst>
              <a:gs pos="0">
                <a:srgbClr val="C03BC4"/>
              </a:gs>
              <a:gs pos="80000">
                <a:srgbClr val="0078D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200" dirty="0">
                <a:solidFill>
                  <a:srgbClr val="FFFFFF"/>
                </a:solidFill>
                <a:latin typeface="+mj-lt"/>
              </a:rPr>
              <a:t>2</a:t>
            </a:r>
          </a:p>
        </p:txBody>
      </p:sp>
      <p:sp>
        <p:nvSpPr>
          <p:cNvPr id="21" name="Rounded Rectangle 11">
            <a:extLst>
              <a:ext uri="{FF2B5EF4-FFF2-40B4-BE49-F238E27FC236}">
                <a16:creationId xmlns:a16="http://schemas.microsoft.com/office/drawing/2014/main" id="{2314AC30-CF17-E691-CA86-92C8E01EB10A}"/>
              </a:ext>
            </a:extLst>
          </p:cNvPr>
          <p:cNvSpPr/>
          <p:nvPr/>
        </p:nvSpPr>
        <p:spPr bwMode="auto">
          <a:xfrm>
            <a:off x="4603760" y="1695768"/>
            <a:ext cx="3305609" cy="4286250"/>
          </a:xfrm>
          <a:prstGeom prst="roundRect">
            <a:avLst>
              <a:gd name="adj" fmla="val 5687"/>
            </a:avLst>
          </a:prstGeom>
          <a:noFill/>
          <a:ln w="12700" cap="rnd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rgbClr val="FFFFFF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CB75C2F-9A61-7AE5-FD6E-A41961AAD16C}"/>
              </a:ext>
            </a:extLst>
          </p:cNvPr>
          <p:cNvSpPr txBox="1"/>
          <p:nvPr/>
        </p:nvSpPr>
        <p:spPr>
          <a:xfrm>
            <a:off x="4856702" y="3973010"/>
            <a:ext cx="2834640" cy="1528624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lvl="0" algn="l">
              <a:defRPr/>
            </a:pPr>
            <a:r>
              <a:rPr lang="en-US" sz="1600" dirty="0">
                <a:gradFill>
                  <a:gsLst>
                    <a:gs pos="6993">
                      <a:schemeClr val="tx1"/>
                    </a:gs>
                    <a:gs pos="20280">
                      <a:schemeClr val="tx1"/>
                    </a:gs>
                  </a:gsLst>
                  <a:lin ang="0" scaled="0"/>
                </a:gradFill>
                <a:latin typeface="+mn-lt"/>
              </a:rPr>
              <a:t>Guidance for architecting solutions on Azure using established patterns and practices</a:t>
            </a:r>
          </a:p>
          <a:p>
            <a:pPr lvl="0" algn="l">
              <a:defRPr/>
            </a:pPr>
            <a:endParaRPr lang="en-US" sz="1600" dirty="0">
              <a:gradFill>
                <a:gsLst>
                  <a:gs pos="6993">
                    <a:schemeClr val="tx1"/>
                  </a:gs>
                  <a:gs pos="20280">
                    <a:schemeClr val="tx1"/>
                  </a:gs>
                </a:gsLst>
                <a:lin ang="0" scaled="0"/>
              </a:gradFill>
              <a:latin typeface="+mn-lt"/>
            </a:endParaRPr>
          </a:p>
          <a:p>
            <a:pPr lvl="0" algn="l">
              <a:defRPr/>
            </a:pPr>
            <a:endParaRPr lang="en-US" sz="1600" dirty="0">
              <a:gradFill>
                <a:gsLst>
                  <a:gs pos="6993">
                    <a:schemeClr val="tx1"/>
                  </a:gs>
                  <a:gs pos="20280">
                    <a:schemeClr val="tx1"/>
                  </a:gs>
                </a:gsLst>
                <a:lin ang="0" scaled="0"/>
              </a:gradFill>
              <a:latin typeface="+mn-lt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0B9B0CD-287B-5D62-F1CE-4587D8513B03}"/>
              </a:ext>
            </a:extLst>
          </p:cNvPr>
          <p:cNvSpPr txBox="1"/>
          <p:nvPr/>
        </p:nvSpPr>
        <p:spPr>
          <a:xfrm>
            <a:off x="4916947" y="5412898"/>
            <a:ext cx="2714149" cy="430887"/>
          </a:xfrm>
          <a:prstGeom prst="rect">
            <a:avLst/>
          </a:prstGeom>
          <a:noFill/>
          <a:ln w="19050" cap="rnd"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algn="ctr" defTabSz="932449">
              <a:spcBef>
                <a:spcPts val="200"/>
              </a:spcBef>
              <a:defRPr sz="2400">
                <a:gradFill>
                  <a:gsLst>
                    <a:gs pos="20280">
                      <a:srgbClr val="000000"/>
                    </a:gs>
                    <a:gs pos="41958">
                      <a:srgbClr val="000000"/>
                    </a:gs>
                  </a:gsLst>
                  <a:lin ang="0" scaled="0"/>
                </a:gradFill>
                <a:latin typeface="+mj-lt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>
              <a:defRPr/>
            </a:pPr>
            <a:r>
              <a:rPr lang="en-US" sz="1400" u="sng" dirty="0">
                <a:gradFill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</a:gradFill>
                <a:ea typeface="+mn-lt"/>
                <a:cs typeface="+mn-lt"/>
                <a:hlinkClick r:id="rId5"/>
              </a:rPr>
              <a:t>https://learn.microsoft.com/azure/architecture/</a:t>
            </a:r>
            <a:endParaRPr lang="en-US" sz="1400" u="sng" dirty="0">
              <a:gradFill>
                <a:gsLst>
                  <a:gs pos="0">
                    <a:srgbClr val="D59ED7"/>
                  </a:gs>
                  <a:gs pos="68000">
                    <a:srgbClr val="8DC8E8"/>
                  </a:gs>
                </a:gsLst>
                <a:lin ang="10800000" scaled="1"/>
              </a:gradFill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109592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45833E-6 2.22222E-6 L 1.45833E-6 0.03541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96296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6.25E-7 2.22222E-6 L -6.25E-7 0.03541 " pathEditMode="relative" rAng="0" ptsTypes="AA">
                                      <p:cBhvr>
                                        <p:cTn id="19" dur="700" spd="-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3.7037E-6 L -2.08333E-6 0.03541 " pathEditMode="relative" rAng="0" ptsTypes="AA">
                                      <p:cBhvr>
                                        <p:cTn id="24" dur="7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7 -2.22222E-6 L -2.08333E-7 0.03542 " pathEditMode="relative" rAng="0" ptsTypes="AA">
                                      <p:cBhvr>
                                        <p:cTn id="29" dur="700" spd="-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4.79167E-6 -2.22222E-6 L -4.79167E-6 0.03542 " pathEditMode="relative" rAng="0" ptsTypes="AA">
                                      <p:cBhvr>
                                        <p:cTn id="34" dur="7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 -2.59259E-6 L 0 0.03542 " pathEditMode="relative" rAng="0" ptsTypes="AA">
                                      <p:cBhvr>
                                        <p:cTn id="39" dur="7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2.22222E-6 L -2.08333E-6 0.03542 " pathEditMode="relative" rAng="0" ptsTypes="AA">
                                      <p:cBhvr>
                                        <p:cTn id="44" dur="7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3.33333E-6 L -2.08333E-6 0.03542 " pathEditMode="relative" rAng="0" ptsTypes="AA">
                                      <p:cBhvr>
                                        <p:cTn id="49" dur="7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08333E-6 -3.33333E-6 L -2.08333E-6 0.03542 " pathEditMode="relative" rAng="0" ptsTypes="AA">
                                      <p:cBhvr>
                                        <p:cTn id="54" dur="7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75E-6 2.22222E-6 L 3.75E-6 0.03541 " pathEditMode="relative" rAng="0" ptsTypes="AA">
                                      <p:cBhvr>
                                        <p:cTn id="59" dur="700" spd="-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1.85185E-6 L 2.29167E-6 0.03541 " pathEditMode="relative" rAng="0" ptsTypes="AA">
                                      <p:cBhvr>
                                        <p:cTn id="64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4.58333E-6 -2.22222E-6 L 4.58333E-6 0.03542 " pathEditMode="relative" rAng="0" ptsTypes="AA">
                                      <p:cBhvr>
                                        <p:cTn id="69" dur="7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29167E-6 2.59259E-6 L 2.29167E-6 0.03541 " pathEditMode="relative" rAng="0" ptsTypes="AA">
                                      <p:cBhvr>
                                        <p:cTn id="74" dur="7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7 -4.07407E-6 L 2.08333E-7 0.03542 " pathEditMode="relative" rAng="0" ptsTypes="AA">
                                      <p:cBhvr>
                                        <p:cTn id="79" dur="7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7" grpId="0" animBg="1"/>
      <p:bldP spid="7" grpId="1" animBg="1"/>
      <p:bldP spid="9" grpId="0"/>
      <p:bldP spid="9" grpId="1"/>
      <p:bldP spid="10" grpId="0" animBg="1"/>
      <p:bldP spid="10" grpId="1" animBg="1"/>
      <p:bldP spid="13" grpId="0" animBg="1"/>
      <p:bldP spid="13" grpId="1" animBg="1"/>
      <p:bldP spid="14" grpId="0" animBg="1"/>
      <p:bldP spid="14" grpId="1" animBg="1"/>
      <p:bldP spid="16" grpId="0"/>
      <p:bldP spid="16" grpId="1"/>
      <p:bldP spid="17" grpId="0"/>
      <p:bldP spid="17" grpId="1"/>
      <p:bldP spid="19" grpId="0"/>
      <p:bldP spid="19" grpId="1"/>
      <p:bldP spid="5" grpId="0"/>
      <p:bldP spid="5" grpId="1"/>
      <p:bldP spid="8" grpId="0"/>
      <p:bldP spid="8" grpId="1"/>
      <p:bldP spid="11" grpId="0" animBg="1"/>
      <p:bldP spid="11" grpId="1" animBg="1"/>
      <p:bldP spid="21" grpId="0" animBg="1"/>
      <p:bldP spid="21" grpId="1" animBg="1"/>
      <p:bldP spid="22" grpId="0"/>
      <p:bldP spid="22" grpId="1"/>
      <p:bldP spid="23" grpId="0"/>
      <p:bldP spid="23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D0225098-EEE6-61B5-8F6C-A365A2219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7085" y="-1452276"/>
            <a:ext cx="12967018" cy="9762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76716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2BA6A4-CEC7-5E63-658D-D178DA090865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31862" y="3119086"/>
            <a:ext cx="10328275" cy="777875"/>
          </a:xfrm>
          <a:ln>
            <a:noFill/>
          </a:ln>
        </p:spPr>
        <p:txBody>
          <a:bodyPr/>
          <a:lstStyle/>
          <a:p>
            <a:pPr algn="ctr"/>
            <a:r>
              <a:rPr lang="en-US" sz="5063" spc="-47" dirty="0">
                <a:gradFill>
                  <a:gsLst>
                    <a:gs pos="0">
                      <a:srgbClr val="D59ED7"/>
                    </a:gs>
                    <a:gs pos="68000">
                      <a:srgbClr val="8DC8E8"/>
                    </a:gs>
                  </a:gsLst>
                  <a:lin ang="10800000" scaled="1"/>
                </a:gradFill>
              </a:rPr>
              <a:t>The time is now, go build!</a:t>
            </a:r>
          </a:p>
        </p:txBody>
      </p:sp>
    </p:spTree>
    <p:extLst>
      <p:ext uri="{BB962C8B-B14F-4D97-AF65-F5344CB8AC3E}">
        <p14:creationId xmlns:p14="http://schemas.microsoft.com/office/powerpoint/2010/main" val="34342725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1480B4-0F4E-C4E9-C40C-EB0FE2100CE6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CA45172-FEB2-37AF-0673-053074123185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 rot="11845735">
            <a:off x="-1211976" y="36140"/>
            <a:ext cx="7798855" cy="8068631"/>
          </a:xfrm>
          <a:prstGeom prst="rect">
            <a:avLst/>
          </a:prstGeom>
        </p:spPr>
      </p:pic>
      <p:sp>
        <p:nvSpPr>
          <p:cNvPr id="4" name="Rounded Rectangle 3_1">
            <a:extLst>
              <a:ext uri="{FF2B5EF4-FFF2-40B4-BE49-F238E27FC236}">
                <a16:creationId xmlns:a16="http://schemas.microsoft.com/office/drawing/2014/main" id="{FCEA1842-C101-B941-7704-DCA0463344BD}"/>
              </a:ext>
            </a:extLst>
          </p:cNvPr>
          <p:cNvSpPr/>
          <p:nvPr/>
        </p:nvSpPr>
        <p:spPr>
          <a:xfrm>
            <a:off x="478631" y="1761475"/>
            <a:ext cx="5969000" cy="3032449"/>
          </a:xfrm>
          <a:prstGeom prst="roundRect">
            <a:avLst>
              <a:gd name="adj" fmla="val 3632"/>
            </a:avLst>
          </a:prstGeom>
          <a:solidFill>
            <a:srgbClr val="FFFFFF"/>
          </a:solidFill>
          <a:ln w="10795" cap="flat" cmpd="sng" algn="ctr">
            <a:noFill/>
            <a:prstDash val="solid"/>
          </a:ln>
          <a:effectLst>
            <a:outerShdw blurRad="127000" dist="38100" dir="8100000" sx="101000" sy="101000" algn="tr" rotWithShape="0">
              <a:srgbClr val="CAC5B8">
                <a:alpha val="64000"/>
              </a:srgbClr>
            </a:outerShdw>
          </a:effectLst>
        </p:spPr>
        <p:txBody>
          <a:bodyPr lIns="274320" rtlCol="0" anchor="ctr"/>
          <a:lstStyle/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Speaker: 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Luke Murray</a:t>
            </a:r>
          </a:p>
          <a:p>
            <a:pPr marL="0" marR="0" lvl="0" indent="0" defTabSz="932742" eaLnBrk="1" fontAlgn="auto" latinLnBrk="0" hangingPunct="1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"/>
                <a:ea typeface="+mn-ea"/>
                <a:cs typeface="+mn-cs"/>
              </a:rPr>
              <a:t>Microsoft Learn Expert and Microsoft Azure MVP, and Senior Consultant from Hamilton, New Zealand.</a:t>
            </a:r>
          </a:p>
        </p:txBody>
      </p:sp>
      <p:sp>
        <p:nvSpPr>
          <p:cNvPr id="5" name="Text Placeholder 7">
            <a:extLst>
              <a:ext uri="{FF2B5EF4-FFF2-40B4-BE49-F238E27FC236}">
                <a16:creationId xmlns:a16="http://schemas.microsoft.com/office/drawing/2014/main" id="{026256CE-8701-FE5E-5053-BF8A0D16D46B}"/>
              </a:ext>
            </a:extLst>
          </p:cNvPr>
          <p:cNvSpPr txBox="1">
            <a:spLocks/>
          </p:cNvSpPr>
          <p:nvPr/>
        </p:nvSpPr>
        <p:spPr>
          <a:xfrm>
            <a:off x="478632" y="5161772"/>
            <a:ext cx="5968999" cy="811179"/>
          </a:xfrm>
          <a:prstGeom prst="rect">
            <a:avLst/>
          </a:prstGeom>
        </p:spPr>
        <p:txBody>
          <a:bodyPr lIns="0" tIns="0" rIns="0" bIns="0"/>
          <a:lstStyle>
            <a:lvl1pPr marL="137160" marR="0" indent="-13716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265176" marR="0" indent="-109728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84048" marR="0" indent="-118872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Char char="•"/>
              <a:tabLst/>
              <a:defRPr sz="12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4"/>
              </a:rPr>
              <a:t>https://x.com/lukemurraynz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5"/>
              </a:rPr>
              <a:t>https://www.linkedin.com/in/ljmurray/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Arial" panose="020B0604020202020204" pitchFamily="34" charset="0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  <a:hlinkClick r:id="rId6"/>
              </a:rPr>
              <a:t>https://luke.geek.nz/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anose="020B0502040204020203" pitchFamily="34" charset="0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46BAED8-B21E-AFC9-D36A-C02C5F9843C7}"/>
              </a:ext>
            </a:extLst>
          </p:cNvPr>
          <p:cNvSpPr txBox="1">
            <a:spLocks/>
          </p:cNvSpPr>
          <p:nvPr/>
        </p:nvSpPr>
        <p:spPr>
          <a:xfrm>
            <a:off x="430043" y="532594"/>
            <a:ext cx="5748337" cy="369332"/>
          </a:xfrm>
          <a:prstGeom prst="rect">
            <a:avLst/>
          </a:prstGeom>
        </p:spPr>
        <p:txBody>
          <a:bodyPr vert="horz" wrap="square" lIns="0" tIns="0" rIns="0" bIns="0" rtlCol="0" anchor="b" anchorCtr="0">
            <a:spAutoFit/>
          </a:bodyPr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41" baseline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l" defTabSz="75984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NZ" sz="2400" b="0" i="0" u="none" strike="noStrike" kern="1200" cap="none" spc="-41" normalizeH="0" baseline="0" noProof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Semibold"/>
                <a:ea typeface="+mn-ea"/>
                <a:cs typeface="Segoe UI" pitchFamily="34" charset="0"/>
              </a:rPr>
              <a:t>Hello!</a:t>
            </a:r>
            <a:endParaRPr kumimoji="0" lang="en-NZ" sz="2400" b="0" i="0" u="none" strike="noStrike" kern="1200" cap="none" spc="-41" normalizeH="0" baseline="0" noProof="0" dirty="0">
              <a:ln w="3175">
                <a:noFill/>
              </a:ln>
              <a:solidFill>
                <a:srgbClr val="FFFFFF"/>
              </a:solidFill>
              <a:effectLst/>
              <a:uLnTx/>
              <a:uFillTx/>
              <a:latin typeface="Segoe UI Semibold"/>
              <a:ea typeface="+mn-ea"/>
              <a:cs typeface="Segoe UI" pitchFamily="34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1ACD081-6C3F-908A-529E-A6E87E433829}"/>
              </a:ext>
            </a:extLst>
          </p:cNvPr>
          <p:cNvSpPr txBox="1">
            <a:spLocks/>
          </p:cNvSpPr>
          <p:nvPr/>
        </p:nvSpPr>
        <p:spPr>
          <a:xfrm>
            <a:off x="430043" y="1085850"/>
            <a:ext cx="6302375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lang="en-US" sz="1800" kern="1200" spc="0" baseline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Segoe UI" panose="020B0502040204020203" pitchFamily="34" charset="0"/>
              </a:rPr>
              <a:t>Thank you for joining us 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34256C3-7A4E-381A-1D03-910C01544A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2247" y="1158363"/>
            <a:ext cx="4431121" cy="4541273"/>
          </a:xfrm>
          <a:prstGeom prst="ellipse">
            <a:avLst/>
          </a:prstGeom>
          <a:ln w="63500" cap="rnd">
            <a:solidFill>
              <a:srgbClr val="FFFFFF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9B270FF-7122-15F8-DF00-BB66A1F8D445}"/>
              </a:ext>
            </a:extLst>
          </p:cNvPr>
          <p:cNvPicPr>
            <a:picLocks noChangeAspect="1"/>
          </p:cNvPicPr>
          <p:nvPr/>
        </p:nvPicPr>
        <p:blipFill>
          <a:blip r:embed="rId8">
            <a:alphaModFix amt="20000"/>
          </a:blip>
          <a:stretch>
            <a:fillRect/>
          </a:stretch>
        </p:blipFill>
        <p:spPr>
          <a:xfrm>
            <a:off x="478630" y="1751615"/>
            <a:ext cx="5969000" cy="303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522949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B91D8D-3252-3A35-0CD6-4793332575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0804A0-F40F-63E6-6203-511A55C2E3C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9C4D8B22-5D74-5D7D-CFE7-D37402CDB0EB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561285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8178D96F-DD8F-F045-891C-988124220599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Regions and availability zones</a:t>
            </a:r>
          </a:p>
        </p:txBody>
      </p:sp>
      <p:grpSp>
        <p:nvGrpSpPr>
          <p:cNvPr id="4" name="object 3">
            <a:extLst>
              <a:ext uri="{FF2B5EF4-FFF2-40B4-BE49-F238E27FC236}">
                <a16:creationId xmlns:a16="http://schemas.microsoft.com/office/drawing/2014/main" id="{AC2075CC-6108-B92B-8A60-053E6C0B01E3}"/>
              </a:ext>
            </a:extLst>
          </p:cNvPr>
          <p:cNvGrpSpPr/>
          <p:nvPr/>
        </p:nvGrpSpPr>
        <p:grpSpPr>
          <a:xfrm>
            <a:off x="4135310" y="1195476"/>
            <a:ext cx="3921760" cy="4955540"/>
            <a:chOff x="4135310" y="1195476"/>
            <a:chExt cx="3921760" cy="4955540"/>
          </a:xfrm>
        </p:grpSpPr>
        <p:sp>
          <p:nvSpPr>
            <p:cNvPr id="5" name="object 4">
              <a:extLst>
                <a:ext uri="{FF2B5EF4-FFF2-40B4-BE49-F238E27FC236}">
                  <a16:creationId xmlns:a16="http://schemas.microsoft.com/office/drawing/2014/main" id="{4CC71E18-409A-23CE-7BA1-0CE457EA698F}"/>
                </a:ext>
              </a:extLst>
            </p:cNvPr>
            <p:cNvSpPr/>
            <p:nvPr/>
          </p:nvSpPr>
          <p:spPr>
            <a:xfrm>
              <a:off x="4140072" y="1200238"/>
              <a:ext cx="3912235" cy="4946015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5">
              <a:extLst>
                <a:ext uri="{FF2B5EF4-FFF2-40B4-BE49-F238E27FC236}">
                  <a16:creationId xmlns:a16="http://schemas.microsoft.com/office/drawing/2014/main" id="{B833676F-427A-1332-2D00-756DD378F978}"/>
                </a:ext>
              </a:extLst>
            </p:cNvPr>
            <p:cNvSpPr/>
            <p:nvPr/>
          </p:nvSpPr>
          <p:spPr>
            <a:xfrm>
              <a:off x="4509134" y="1828165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7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7"/>
                  </a:lnTo>
                  <a:lnTo>
                    <a:pt x="3193922" y="997838"/>
                  </a:lnTo>
                  <a:lnTo>
                    <a:pt x="3188648" y="1043607"/>
                  </a:lnTo>
                  <a:lnTo>
                    <a:pt x="3173626" y="1085626"/>
                  </a:lnTo>
                  <a:lnTo>
                    <a:pt x="3150055" y="1122695"/>
                  </a:lnTo>
                  <a:lnTo>
                    <a:pt x="3119135" y="1153615"/>
                  </a:lnTo>
                  <a:lnTo>
                    <a:pt x="3082066" y="1177186"/>
                  </a:lnTo>
                  <a:lnTo>
                    <a:pt x="3040047" y="1192208"/>
                  </a:lnTo>
                  <a:lnTo>
                    <a:pt x="2994279" y="1197483"/>
                  </a:lnTo>
                  <a:lnTo>
                    <a:pt x="199643" y="1197483"/>
                  </a:lnTo>
                  <a:lnTo>
                    <a:pt x="153875" y="1192208"/>
                  </a:lnTo>
                  <a:lnTo>
                    <a:pt x="111856" y="1177186"/>
                  </a:lnTo>
                  <a:lnTo>
                    <a:pt x="74787" y="1153615"/>
                  </a:lnTo>
                  <a:lnTo>
                    <a:pt x="43867" y="1122695"/>
                  </a:lnTo>
                  <a:lnTo>
                    <a:pt x="20296" y="1085626"/>
                  </a:lnTo>
                  <a:lnTo>
                    <a:pt x="5274" y="1043607"/>
                  </a:lnTo>
                  <a:lnTo>
                    <a:pt x="0" y="997838"/>
                  </a:lnTo>
                  <a:lnTo>
                    <a:pt x="0" y="1995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6">
              <a:extLst>
                <a:ext uri="{FF2B5EF4-FFF2-40B4-BE49-F238E27FC236}">
                  <a16:creationId xmlns:a16="http://schemas.microsoft.com/office/drawing/2014/main" id="{44B79404-67F3-2B3D-AC4C-D9AF578BF7A4}"/>
                </a:ext>
              </a:extLst>
            </p:cNvPr>
            <p:cNvSpPr/>
            <p:nvPr/>
          </p:nvSpPr>
          <p:spPr>
            <a:xfrm>
              <a:off x="5460745" y="174147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8F5F8448-C37B-08AC-8E64-6F219081CAD6}"/>
              </a:ext>
            </a:extLst>
          </p:cNvPr>
          <p:cNvSpPr txBox="1"/>
          <p:nvPr/>
        </p:nvSpPr>
        <p:spPr>
          <a:xfrm>
            <a:off x="5541264" y="170950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0" name="object 8">
            <a:extLst>
              <a:ext uri="{FF2B5EF4-FFF2-40B4-BE49-F238E27FC236}">
                <a16:creationId xmlns:a16="http://schemas.microsoft.com/office/drawing/2014/main" id="{BA3BCD2A-9CBE-9A4A-56ED-9D720AE17832}"/>
              </a:ext>
            </a:extLst>
          </p:cNvPr>
          <p:cNvGrpSpPr/>
          <p:nvPr/>
        </p:nvGrpSpPr>
        <p:grpSpPr>
          <a:xfrm>
            <a:off x="4499609" y="3205022"/>
            <a:ext cx="3213100" cy="1294130"/>
            <a:chOff x="4499609" y="3205022"/>
            <a:chExt cx="3213100" cy="1294130"/>
          </a:xfrm>
        </p:grpSpPr>
        <p:sp>
          <p:nvSpPr>
            <p:cNvPr id="11" name="object 9">
              <a:extLst>
                <a:ext uri="{FF2B5EF4-FFF2-40B4-BE49-F238E27FC236}">
                  <a16:creationId xmlns:a16="http://schemas.microsoft.com/office/drawing/2014/main" id="{84DB9EA1-2E92-DBB5-5E64-448F493A8EAE}"/>
                </a:ext>
              </a:extLst>
            </p:cNvPr>
            <p:cNvSpPr/>
            <p:nvPr/>
          </p:nvSpPr>
          <p:spPr>
            <a:xfrm>
              <a:off x="4509134" y="3291712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6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6"/>
                  </a:lnTo>
                  <a:lnTo>
                    <a:pt x="3193922" y="997838"/>
                  </a:lnTo>
                  <a:lnTo>
                    <a:pt x="3188648" y="1043607"/>
                  </a:lnTo>
                  <a:lnTo>
                    <a:pt x="3173626" y="1085626"/>
                  </a:lnTo>
                  <a:lnTo>
                    <a:pt x="3150055" y="1122695"/>
                  </a:lnTo>
                  <a:lnTo>
                    <a:pt x="3119135" y="1153615"/>
                  </a:lnTo>
                  <a:lnTo>
                    <a:pt x="3082066" y="1177186"/>
                  </a:lnTo>
                  <a:lnTo>
                    <a:pt x="3040047" y="1192208"/>
                  </a:lnTo>
                  <a:lnTo>
                    <a:pt x="2994279" y="1197483"/>
                  </a:lnTo>
                  <a:lnTo>
                    <a:pt x="199643" y="1197483"/>
                  </a:lnTo>
                  <a:lnTo>
                    <a:pt x="153875" y="1192208"/>
                  </a:lnTo>
                  <a:lnTo>
                    <a:pt x="111856" y="1177186"/>
                  </a:lnTo>
                  <a:lnTo>
                    <a:pt x="74787" y="1153615"/>
                  </a:lnTo>
                  <a:lnTo>
                    <a:pt x="43867" y="1122695"/>
                  </a:lnTo>
                  <a:lnTo>
                    <a:pt x="20296" y="1085626"/>
                  </a:lnTo>
                  <a:lnTo>
                    <a:pt x="5274" y="1043607"/>
                  </a:lnTo>
                  <a:lnTo>
                    <a:pt x="0" y="997838"/>
                  </a:lnTo>
                  <a:lnTo>
                    <a:pt x="0" y="1995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0">
              <a:extLst>
                <a:ext uri="{FF2B5EF4-FFF2-40B4-BE49-F238E27FC236}">
                  <a16:creationId xmlns:a16="http://schemas.microsoft.com/office/drawing/2014/main" id="{D935F5C1-B4A3-D64D-B91B-0D52AA16BC89}"/>
                </a:ext>
              </a:extLst>
            </p:cNvPr>
            <p:cNvSpPr/>
            <p:nvPr/>
          </p:nvSpPr>
          <p:spPr>
            <a:xfrm>
              <a:off x="5460745" y="3205022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1">
            <a:extLst>
              <a:ext uri="{FF2B5EF4-FFF2-40B4-BE49-F238E27FC236}">
                <a16:creationId xmlns:a16="http://schemas.microsoft.com/office/drawing/2014/main" id="{A91AA839-CDB0-2DC4-9056-3E03170CE636}"/>
              </a:ext>
            </a:extLst>
          </p:cNvPr>
          <p:cNvSpPr txBox="1"/>
          <p:nvPr/>
        </p:nvSpPr>
        <p:spPr>
          <a:xfrm>
            <a:off x="5541264" y="3173434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4" name="object 12">
            <a:extLst>
              <a:ext uri="{FF2B5EF4-FFF2-40B4-BE49-F238E27FC236}">
                <a16:creationId xmlns:a16="http://schemas.microsoft.com/office/drawing/2014/main" id="{28D55703-54F5-A89E-4AB5-E743F9EDFC88}"/>
              </a:ext>
            </a:extLst>
          </p:cNvPr>
          <p:cNvGrpSpPr/>
          <p:nvPr/>
        </p:nvGrpSpPr>
        <p:grpSpPr>
          <a:xfrm>
            <a:off x="4499609" y="4713782"/>
            <a:ext cx="3213100" cy="1294130"/>
            <a:chOff x="4499609" y="4713782"/>
            <a:chExt cx="3213100" cy="1294130"/>
          </a:xfrm>
        </p:grpSpPr>
        <p:sp>
          <p:nvSpPr>
            <p:cNvPr id="15" name="object 13">
              <a:extLst>
                <a:ext uri="{FF2B5EF4-FFF2-40B4-BE49-F238E27FC236}">
                  <a16:creationId xmlns:a16="http://schemas.microsoft.com/office/drawing/2014/main" id="{8BAC0744-C29D-95CB-1D73-1795538F39A3}"/>
                </a:ext>
              </a:extLst>
            </p:cNvPr>
            <p:cNvSpPr/>
            <p:nvPr/>
          </p:nvSpPr>
          <p:spPr>
            <a:xfrm>
              <a:off x="4509134" y="4800473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6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6"/>
                  </a:lnTo>
                  <a:lnTo>
                    <a:pt x="3193922" y="997851"/>
                  </a:lnTo>
                  <a:lnTo>
                    <a:pt x="3188648" y="1043617"/>
                  </a:lnTo>
                  <a:lnTo>
                    <a:pt x="3173626" y="1085626"/>
                  </a:lnTo>
                  <a:lnTo>
                    <a:pt x="3150055" y="1122683"/>
                  </a:lnTo>
                  <a:lnTo>
                    <a:pt x="3119135" y="1153589"/>
                  </a:lnTo>
                  <a:lnTo>
                    <a:pt x="3082066" y="1177148"/>
                  </a:lnTo>
                  <a:lnTo>
                    <a:pt x="3040047" y="1192161"/>
                  </a:lnTo>
                  <a:lnTo>
                    <a:pt x="2994279" y="1197432"/>
                  </a:lnTo>
                  <a:lnTo>
                    <a:pt x="199643" y="1197432"/>
                  </a:lnTo>
                  <a:lnTo>
                    <a:pt x="153875" y="1192161"/>
                  </a:lnTo>
                  <a:lnTo>
                    <a:pt x="111856" y="1177148"/>
                  </a:lnTo>
                  <a:lnTo>
                    <a:pt x="74787" y="1153589"/>
                  </a:lnTo>
                  <a:lnTo>
                    <a:pt x="43867" y="1122683"/>
                  </a:lnTo>
                  <a:lnTo>
                    <a:pt x="20296" y="1085626"/>
                  </a:lnTo>
                  <a:lnTo>
                    <a:pt x="5274" y="1043617"/>
                  </a:lnTo>
                  <a:lnTo>
                    <a:pt x="0" y="997851"/>
                  </a:lnTo>
                  <a:lnTo>
                    <a:pt x="0" y="1995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A2243508-712B-1723-FAB9-B78A2284D401}"/>
                </a:ext>
              </a:extLst>
            </p:cNvPr>
            <p:cNvSpPr/>
            <p:nvPr/>
          </p:nvSpPr>
          <p:spPr>
            <a:xfrm>
              <a:off x="5460745" y="4713782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FB29D191-4CE5-83BC-5842-2E5C379C050D}"/>
              </a:ext>
            </a:extLst>
          </p:cNvPr>
          <p:cNvSpPr txBox="1"/>
          <p:nvPr/>
        </p:nvSpPr>
        <p:spPr>
          <a:xfrm>
            <a:off x="5541264" y="468257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100">
              <a:latin typeface="Segoe UI"/>
              <a:cs typeface="Segoe UI"/>
            </a:endParaRP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07353DCF-BF37-5E80-7A14-90A1AE579D9C}"/>
              </a:ext>
            </a:extLst>
          </p:cNvPr>
          <p:cNvGrpSpPr/>
          <p:nvPr/>
        </p:nvGrpSpPr>
        <p:grpSpPr>
          <a:xfrm>
            <a:off x="4136834" y="1193774"/>
            <a:ext cx="3921760" cy="4955540"/>
            <a:chOff x="4136834" y="1193774"/>
            <a:chExt cx="3921760" cy="495554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1E8C8692-89AA-4AFC-8923-C6CF212A5906}"/>
                </a:ext>
              </a:extLst>
            </p:cNvPr>
            <p:cNvSpPr/>
            <p:nvPr/>
          </p:nvSpPr>
          <p:spPr>
            <a:xfrm>
              <a:off x="4141596" y="1198537"/>
              <a:ext cx="3912235" cy="4946015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3B21B29B-E6B1-9F48-C25F-7D0AE8D43C2C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C04B21A9-EFC5-2B83-6F00-ACB14FF5FC93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485D3223-97AB-DE85-268F-22E38CFFD1F7}"/>
                </a:ext>
              </a:extLst>
            </p:cNvPr>
            <p:cNvSpPr/>
            <p:nvPr/>
          </p:nvSpPr>
          <p:spPr>
            <a:xfrm>
              <a:off x="4510658" y="3289935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076BA43C-43A7-4E07-5DCF-EE2362B127A6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8D468147-172F-770E-AEF3-3A99694A511F}"/>
                </a:ext>
              </a:extLst>
            </p:cNvPr>
            <p:cNvSpPr/>
            <p:nvPr/>
          </p:nvSpPr>
          <p:spPr>
            <a:xfrm>
              <a:off x="4510658" y="4798694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27"/>
                  </a:lnTo>
                  <a:lnTo>
                    <a:pt x="3188529" y="1043693"/>
                  </a:lnTo>
                  <a:lnTo>
                    <a:pt x="3173524" y="1085705"/>
                  </a:lnTo>
                  <a:lnTo>
                    <a:pt x="3149978" y="1122764"/>
                  </a:lnTo>
                  <a:lnTo>
                    <a:pt x="3119085" y="1153673"/>
                  </a:lnTo>
                  <a:lnTo>
                    <a:pt x="3082041" y="1177234"/>
                  </a:lnTo>
                  <a:lnTo>
                    <a:pt x="3040040" y="1192249"/>
                  </a:lnTo>
                  <a:lnTo>
                    <a:pt x="2994279" y="1197521"/>
                  </a:lnTo>
                  <a:lnTo>
                    <a:pt x="199516" y="1197521"/>
                  </a:lnTo>
                  <a:lnTo>
                    <a:pt x="153755" y="1192249"/>
                  </a:lnTo>
                  <a:lnTo>
                    <a:pt x="111754" y="1177234"/>
                  </a:lnTo>
                  <a:lnTo>
                    <a:pt x="74710" y="1153673"/>
                  </a:lnTo>
                  <a:lnTo>
                    <a:pt x="43817" y="1122764"/>
                  </a:lnTo>
                  <a:lnTo>
                    <a:pt x="20271" y="1085705"/>
                  </a:lnTo>
                  <a:lnTo>
                    <a:pt x="5266" y="1043693"/>
                  </a:lnTo>
                  <a:lnTo>
                    <a:pt x="0" y="997927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10015478-43AD-51CB-6284-8ED510282C9E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EF9E004C-E043-7524-E494-44824F9E82BB}"/>
                </a:ext>
              </a:extLst>
            </p:cNvPr>
            <p:cNvSpPr/>
            <p:nvPr/>
          </p:nvSpPr>
          <p:spPr>
            <a:xfrm>
              <a:off x="5915609" y="2062136"/>
              <a:ext cx="387350" cy="3547745"/>
            </a:xfrm>
            <a:custGeom>
              <a:avLst/>
              <a:gdLst/>
              <a:ahLst/>
              <a:cxnLst/>
              <a:rect l="l" t="t" r="r" b="b"/>
              <a:pathLst>
                <a:path w="387350" h="3547745">
                  <a:moveTo>
                    <a:pt x="386956" y="2987789"/>
                  </a:moveTo>
                  <a:lnTo>
                    <a:pt x="0" y="2987789"/>
                  </a:lnTo>
                  <a:lnTo>
                    <a:pt x="0" y="3547719"/>
                  </a:lnTo>
                  <a:lnTo>
                    <a:pt x="386956" y="3547719"/>
                  </a:lnTo>
                  <a:lnTo>
                    <a:pt x="386956" y="2987789"/>
                  </a:lnTo>
                  <a:close/>
                </a:path>
                <a:path w="387350" h="3547745">
                  <a:moveTo>
                    <a:pt x="386956" y="1459738"/>
                  </a:moveTo>
                  <a:lnTo>
                    <a:pt x="0" y="1459738"/>
                  </a:lnTo>
                  <a:lnTo>
                    <a:pt x="0" y="2019668"/>
                  </a:lnTo>
                  <a:lnTo>
                    <a:pt x="386956" y="2019668"/>
                  </a:lnTo>
                  <a:lnTo>
                    <a:pt x="386956" y="1459738"/>
                  </a:lnTo>
                  <a:close/>
                </a:path>
                <a:path w="387350" h="3547745">
                  <a:moveTo>
                    <a:pt x="386956" y="0"/>
                  </a:moveTo>
                  <a:lnTo>
                    <a:pt x="0" y="0"/>
                  </a:lnTo>
                  <a:lnTo>
                    <a:pt x="0" y="559930"/>
                  </a:lnTo>
                  <a:lnTo>
                    <a:pt x="386956" y="559930"/>
                  </a:lnTo>
                  <a:lnTo>
                    <a:pt x="38695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8" name="object 25">
            <a:extLst>
              <a:ext uri="{FF2B5EF4-FFF2-40B4-BE49-F238E27FC236}">
                <a16:creationId xmlns:a16="http://schemas.microsoft.com/office/drawing/2014/main" id="{E7617E09-F415-A7D0-894B-B28634777B99}"/>
              </a:ext>
            </a:extLst>
          </p:cNvPr>
          <p:cNvSpPr txBox="1"/>
          <p:nvPr/>
        </p:nvSpPr>
        <p:spPr>
          <a:xfrm>
            <a:off x="4146359" y="1327784"/>
            <a:ext cx="3900804" cy="4560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Region</a:t>
            </a:r>
            <a:endParaRPr sz="1400" dirty="0">
              <a:latin typeface="Segoe UI"/>
              <a:cs typeface="Segoe UI"/>
            </a:endParaRPr>
          </a:p>
          <a:p>
            <a:pPr marL="22860" algn="ctr">
              <a:lnSpc>
                <a:spcPct val="100000"/>
              </a:lnSpc>
              <a:spcBef>
                <a:spcPts val="1295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40"/>
              </a:spcBef>
            </a:pPr>
            <a:endParaRPr sz="1100" dirty="0">
              <a:latin typeface="Segoe UI"/>
              <a:cs typeface="Segoe UI"/>
            </a:endParaRPr>
          </a:p>
          <a:p>
            <a:pPr marL="23495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Datacenter(s)</a:t>
            </a:r>
            <a:endParaRPr sz="1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75"/>
              </a:spcBef>
            </a:pPr>
            <a:endParaRPr sz="1400" dirty="0">
              <a:latin typeface="Segoe UI"/>
              <a:cs typeface="Segoe UI"/>
            </a:endParaRPr>
          </a:p>
          <a:p>
            <a:pPr marL="22860"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305"/>
              </a:spcBef>
            </a:pPr>
            <a:endParaRPr sz="1100" dirty="0">
              <a:latin typeface="Segoe UI"/>
              <a:cs typeface="Segoe UI"/>
            </a:endParaRPr>
          </a:p>
          <a:p>
            <a:pPr marL="23495" algn="ctr">
              <a:lnSpc>
                <a:spcPct val="100000"/>
              </a:lnSpc>
              <a:spcBef>
                <a:spcPts val="5"/>
              </a:spcBef>
            </a:pPr>
            <a:endParaRPr lang="en-US" sz="1400" spc="-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23495" algn="ctr">
              <a:lnSpc>
                <a:spcPct val="100000"/>
              </a:lnSpc>
              <a:spcBef>
                <a:spcPts val="5"/>
              </a:spcBef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Datacenter(s)</a:t>
            </a:r>
            <a:endParaRPr sz="14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855"/>
              </a:spcBef>
            </a:pPr>
            <a:endParaRPr sz="1400" dirty="0">
              <a:latin typeface="Segoe UI"/>
              <a:cs typeface="Segoe UI"/>
            </a:endParaRPr>
          </a:p>
          <a:p>
            <a:pPr marL="22860" algn="ctr">
              <a:lnSpc>
                <a:spcPct val="100000"/>
              </a:lnSpc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</a:pPr>
            <a:endParaRPr sz="1100" dirty="0">
              <a:latin typeface="Segoe UI"/>
              <a:cs typeface="Segoe UI"/>
            </a:endParaRPr>
          </a:p>
          <a:p>
            <a:pPr>
              <a:lnSpc>
                <a:spcPct val="100000"/>
              </a:lnSpc>
              <a:spcBef>
                <a:spcPts val="465"/>
              </a:spcBef>
            </a:pPr>
            <a:endParaRPr sz="1100" dirty="0">
              <a:latin typeface="Segoe UI"/>
              <a:cs typeface="Segoe UI"/>
            </a:endParaRPr>
          </a:p>
          <a:p>
            <a:pPr marL="23495" algn="ctr">
              <a:lnSpc>
                <a:spcPct val="100000"/>
              </a:lnSpc>
            </a:pPr>
            <a:r>
              <a:rPr sz="1400" spc="-10" dirty="0">
                <a:solidFill>
                  <a:srgbClr val="FFFFFF"/>
                </a:solidFill>
                <a:latin typeface="Segoe UI"/>
                <a:cs typeface="Segoe UI"/>
              </a:rPr>
              <a:t>Datacenter(s)</a:t>
            </a:r>
            <a:endParaRPr sz="1400" dirty="0">
              <a:latin typeface="Segoe UI"/>
              <a:cs typeface="Segoe U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F8DCE1D1-DB68-4B12-EA15-5F682683AE37}"/>
              </a:ext>
            </a:extLst>
          </p:cNvPr>
          <p:cNvSpPr/>
          <p:nvPr/>
        </p:nvSpPr>
        <p:spPr>
          <a:xfrm>
            <a:off x="5953188" y="2121763"/>
            <a:ext cx="309245" cy="3406775"/>
          </a:xfrm>
          <a:custGeom>
            <a:avLst/>
            <a:gdLst/>
            <a:ahLst/>
            <a:cxnLst/>
            <a:rect l="l" t="t" r="r" b="b"/>
            <a:pathLst>
              <a:path w="309245" h="3406775">
                <a:moveTo>
                  <a:pt x="88404" y="3207283"/>
                </a:moveTo>
                <a:lnTo>
                  <a:pt x="0" y="3207283"/>
                </a:lnTo>
                <a:lnTo>
                  <a:pt x="0" y="3295599"/>
                </a:lnTo>
                <a:lnTo>
                  <a:pt x="88404" y="3295599"/>
                </a:lnTo>
                <a:lnTo>
                  <a:pt x="88404" y="3207283"/>
                </a:lnTo>
                <a:close/>
              </a:path>
              <a:path w="309245" h="3406775">
                <a:moveTo>
                  <a:pt x="88404" y="3097492"/>
                </a:moveTo>
                <a:lnTo>
                  <a:pt x="0" y="3097492"/>
                </a:lnTo>
                <a:lnTo>
                  <a:pt x="0" y="3185795"/>
                </a:lnTo>
                <a:lnTo>
                  <a:pt x="88404" y="3185795"/>
                </a:lnTo>
                <a:lnTo>
                  <a:pt x="88404" y="3097492"/>
                </a:lnTo>
                <a:close/>
              </a:path>
              <a:path w="309245" h="3406775">
                <a:moveTo>
                  <a:pt x="88404" y="2987789"/>
                </a:moveTo>
                <a:lnTo>
                  <a:pt x="0" y="2987789"/>
                </a:lnTo>
                <a:lnTo>
                  <a:pt x="0" y="3076105"/>
                </a:lnTo>
                <a:lnTo>
                  <a:pt x="88404" y="3076105"/>
                </a:lnTo>
                <a:lnTo>
                  <a:pt x="88404" y="2987789"/>
                </a:lnTo>
                <a:close/>
              </a:path>
              <a:path w="309245" h="3406775">
                <a:moveTo>
                  <a:pt x="88404" y="1679232"/>
                </a:moveTo>
                <a:lnTo>
                  <a:pt x="0" y="1679232"/>
                </a:lnTo>
                <a:lnTo>
                  <a:pt x="0" y="1767547"/>
                </a:lnTo>
                <a:lnTo>
                  <a:pt x="88404" y="1767547"/>
                </a:lnTo>
                <a:lnTo>
                  <a:pt x="88404" y="1679232"/>
                </a:lnTo>
                <a:close/>
              </a:path>
              <a:path w="309245" h="3406775">
                <a:moveTo>
                  <a:pt x="88404" y="1569440"/>
                </a:moveTo>
                <a:lnTo>
                  <a:pt x="0" y="1569440"/>
                </a:lnTo>
                <a:lnTo>
                  <a:pt x="0" y="1657743"/>
                </a:lnTo>
                <a:lnTo>
                  <a:pt x="88404" y="1657743"/>
                </a:lnTo>
                <a:lnTo>
                  <a:pt x="88404" y="1569440"/>
                </a:lnTo>
                <a:close/>
              </a:path>
              <a:path w="309245" h="3406775">
                <a:moveTo>
                  <a:pt x="88404" y="1459738"/>
                </a:moveTo>
                <a:lnTo>
                  <a:pt x="0" y="1459738"/>
                </a:lnTo>
                <a:lnTo>
                  <a:pt x="0" y="1548053"/>
                </a:lnTo>
                <a:lnTo>
                  <a:pt x="88404" y="1548053"/>
                </a:lnTo>
                <a:lnTo>
                  <a:pt x="88404" y="1459738"/>
                </a:lnTo>
                <a:close/>
              </a:path>
              <a:path w="309245" h="3406775">
                <a:moveTo>
                  <a:pt x="88404" y="219494"/>
                </a:moveTo>
                <a:lnTo>
                  <a:pt x="0" y="219494"/>
                </a:lnTo>
                <a:lnTo>
                  <a:pt x="0" y="307809"/>
                </a:lnTo>
                <a:lnTo>
                  <a:pt x="88404" y="307809"/>
                </a:lnTo>
                <a:lnTo>
                  <a:pt x="88404" y="219494"/>
                </a:lnTo>
                <a:close/>
              </a:path>
              <a:path w="309245" h="3406775">
                <a:moveTo>
                  <a:pt x="88404" y="109702"/>
                </a:moveTo>
                <a:lnTo>
                  <a:pt x="0" y="109702"/>
                </a:lnTo>
                <a:lnTo>
                  <a:pt x="0" y="198005"/>
                </a:lnTo>
                <a:lnTo>
                  <a:pt x="88404" y="198005"/>
                </a:lnTo>
                <a:lnTo>
                  <a:pt x="88404" y="109702"/>
                </a:lnTo>
                <a:close/>
              </a:path>
              <a:path w="309245" h="3406775">
                <a:moveTo>
                  <a:pt x="88404" y="0"/>
                </a:moveTo>
                <a:lnTo>
                  <a:pt x="0" y="0"/>
                </a:lnTo>
                <a:lnTo>
                  <a:pt x="0" y="88315"/>
                </a:lnTo>
                <a:lnTo>
                  <a:pt x="88404" y="88315"/>
                </a:lnTo>
                <a:lnTo>
                  <a:pt x="88404" y="0"/>
                </a:lnTo>
                <a:close/>
              </a:path>
              <a:path w="309245" h="3406775">
                <a:moveTo>
                  <a:pt x="199199" y="3317964"/>
                </a:moveTo>
                <a:lnTo>
                  <a:pt x="110782" y="3317964"/>
                </a:lnTo>
                <a:lnTo>
                  <a:pt x="110782" y="3406279"/>
                </a:lnTo>
                <a:lnTo>
                  <a:pt x="199199" y="3406279"/>
                </a:lnTo>
                <a:lnTo>
                  <a:pt x="199199" y="3317964"/>
                </a:lnTo>
                <a:close/>
              </a:path>
              <a:path w="309245" h="3406775">
                <a:moveTo>
                  <a:pt x="199199" y="3207283"/>
                </a:moveTo>
                <a:lnTo>
                  <a:pt x="110782" y="3207283"/>
                </a:lnTo>
                <a:lnTo>
                  <a:pt x="110782" y="3295599"/>
                </a:lnTo>
                <a:lnTo>
                  <a:pt x="199199" y="3295599"/>
                </a:lnTo>
                <a:lnTo>
                  <a:pt x="199199" y="3207283"/>
                </a:lnTo>
                <a:close/>
              </a:path>
              <a:path w="309245" h="3406775">
                <a:moveTo>
                  <a:pt x="199199" y="3097492"/>
                </a:moveTo>
                <a:lnTo>
                  <a:pt x="110782" y="3097492"/>
                </a:lnTo>
                <a:lnTo>
                  <a:pt x="110782" y="3185795"/>
                </a:lnTo>
                <a:lnTo>
                  <a:pt x="199199" y="3185795"/>
                </a:lnTo>
                <a:lnTo>
                  <a:pt x="199199" y="3097492"/>
                </a:lnTo>
                <a:close/>
              </a:path>
              <a:path w="309245" h="3406775">
                <a:moveTo>
                  <a:pt x="199199" y="2987789"/>
                </a:moveTo>
                <a:lnTo>
                  <a:pt x="110782" y="2987789"/>
                </a:lnTo>
                <a:lnTo>
                  <a:pt x="110782" y="3076105"/>
                </a:lnTo>
                <a:lnTo>
                  <a:pt x="199199" y="3076105"/>
                </a:lnTo>
                <a:lnTo>
                  <a:pt x="199199" y="2987789"/>
                </a:lnTo>
                <a:close/>
              </a:path>
              <a:path w="309245" h="3406775">
                <a:moveTo>
                  <a:pt x="199199" y="1789912"/>
                </a:moveTo>
                <a:lnTo>
                  <a:pt x="110782" y="1789912"/>
                </a:lnTo>
                <a:lnTo>
                  <a:pt x="110782" y="1878228"/>
                </a:lnTo>
                <a:lnTo>
                  <a:pt x="199199" y="1878228"/>
                </a:lnTo>
                <a:lnTo>
                  <a:pt x="199199" y="1789912"/>
                </a:lnTo>
                <a:close/>
              </a:path>
              <a:path w="309245" h="3406775">
                <a:moveTo>
                  <a:pt x="199199" y="1679232"/>
                </a:moveTo>
                <a:lnTo>
                  <a:pt x="110782" y="1679232"/>
                </a:lnTo>
                <a:lnTo>
                  <a:pt x="110782" y="1767547"/>
                </a:lnTo>
                <a:lnTo>
                  <a:pt x="199199" y="1767547"/>
                </a:lnTo>
                <a:lnTo>
                  <a:pt x="199199" y="1679232"/>
                </a:lnTo>
                <a:close/>
              </a:path>
              <a:path w="309245" h="3406775">
                <a:moveTo>
                  <a:pt x="199199" y="1569440"/>
                </a:moveTo>
                <a:lnTo>
                  <a:pt x="110782" y="1569440"/>
                </a:lnTo>
                <a:lnTo>
                  <a:pt x="110782" y="1657743"/>
                </a:lnTo>
                <a:lnTo>
                  <a:pt x="199199" y="1657743"/>
                </a:lnTo>
                <a:lnTo>
                  <a:pt x="199199" y="1569440"/>
                </a:lnTo>
                <a:close/>
              </a:path>
              <a:path w="309245" h="3406775">
                <a:moveTo>
                  <a:pt x="199199" y="1459738"/>
                </a:moveTo>
                <a:lnTo>
                  <a:pt x="110782" y="1459738"/>
                </a:lnTo>
                <a:lnTo>
                  <a:pt x="110782" y="1548053"/>
                </a:lnTo>
                <a:lnTo>
                  <a:pt x="199199" y="1548053"/>
                </a:lnTo>
                <a:lnTo>
                  <a:pt x="199199" y="1459738"/>
                </a:lnTo>
                <a:close/>
              </a:path>
              <a:path w="309245" h="3406775">
                <a:moveTo>
                  <a:pt x="199199" y="330174"/>
                </a:moveTo>
                <a:lnTo>
                  <a:pt x="110782" y="330174"/>
                </a:lnTo>
                <a:lnTo>
                  <a:pt x="110782" y="418490"/>
                </a:lnTo>
                <a:lnTo>
                  <a:pt x="199199" y="418490"/>
                </a:lnTo>
                <a:lnTo>
                  <a:pt x="199199" y="330174"/>
                </a:lnTo>
                <a:close/>
              </a:path>
              <a:path w="309245" h="3406775">
                <a:moveTo>
                  <a:pt x="199199" y="219494"/>
                </a:moveTo>
                <a:lnTo>
                  <a:pt x="110782" y="219494"/>
                </a:lnTo>
                <a:lnTo>
                  <a:pt x="110782" y="307809"/>
                </a:lnTo>
                <a:lnTo>
                  <a:pt x="199199" y="307809"/>
                </a:lnTo>
                <a:lnTo>
                  <a:pt x="199199" y="219494"/>
                </a:lnTo>
                <a:close/>
              </a:path>
              <a:path w="309245" h="3406775">
                <a:moveTo>
                  <a:pt x="199199" y="109702"/>
                </a:moveTo>
                <a:lnTo>
                  <a:pt x="110782" y="109702"/>
                </a:lnTo>
                <a:lnTo>
                  <a:pt x="110782" y="198005"/>
                </a:lnTo>
                <a:lnTo>
                  <a:pt x="199199" y="198005"/>
                </a:lnTo>
                <a:lnTo>
                  <a:pt x="199199" y="109702"/>
                </a:lnTo>
                <a:close/>
              </a:path>
              <a:path w="309245" h="3406775">
                <a:moveTo>
                  <a:pt x="199199" y="0"/>
                </a:moveTo>
                <a:lnTo>
                  <a:pt x="110782" y="0"/>
                </a:lnTo>
                <a:lnTo>
                  <a:pt x="110782" y="88315"/>
                </a:lnTo>
                <a:lnTo>
                  <a:pt x="199199" y="88315"/>
                </a:lnTo>
                <a:lnTo>
                  <a:pt x="199199" y="0"/>
                </a:lnTo>
                <a:close/>
              </a:path>
              <a:path w="309245" h="3406775">
                <a:moveTo>
                  <a:pt x="309092" y="3207283"/>
                </a:moveTo>
                <a:lnTo>
                  <a:pt x="220675" y="3207283"/>
                </a:lnTo>
                <a:lnTo>
                  <a:pt x="220675" y="3295599"/>
                </a:lnTo>
                <a:lnTo>
                  <a:pt x="309092" y="3295599"/>
                </a:lnTo>
                <a:lnTo>
                  <a:pt x="309092" y="3207283"/>
                </a:lnTo>
                <a:close/>
              </a:path>
              <a:path w="309245" h="3406775">
                <a:moveTo>
                  <a:pt x="309092" y="3097492"/>
                </a:moveTo>
                <a:lnTo>
                  <a:pt x="220675" y="3097492"/>
                </a:lnTo>
                <a:lnTo>
                  <a:pt x="220675" y="3185795"/>
                </a:lnTo>
                <a:lnTo>
                  <a:pt x="309092" y="3185795"/>
                </a:lnTo>
                <a:lnTo>
                  <a:pt x="309092" y="3097492"/>
                </a:lnTo>
                <a:close/>
              </a:path>
              <a:path w="309245" h="3406775">
                <a:moveTo>
                  <a:pt x="309092" y="2987789"/>
                </a:moveTo>
                <a:lnTo>
                  <a:pt x="220675" y="2987789"/>
                </a:lnTo>
                <a:lnTo>
                  <a:pt x="220675" y="3076105"/>
                </a:lnTo>
                <a:lnTo>
                  <a:pt x="309092" y="3076105"/>
                </a:lnTo>
                <a:lnTo>
                  <a:pt x="309092" y="2987789"/>
                </a:lnTo>
                <a:close/>
              </a:path>
              <a:path w="309245" h="3406775">
                <a:moveTo>
                  <a:pt x="309092" y="1679232"/>
                </a:moveTo>
                <a:lnTo>
                  <a:pt x="220675" y="1679232"/>
                </a:lnTo>
                <a:lnTo>
                  <a:pt x="220675" y="1767547"/>
                </a:lnTo>
                <a:lnTo>
                  <a:pt x="309092" y="1767547"/>
                </a:lnTo>
                <a:lnTo>
                  <a:pt x="309092" y="1679232"/>
                </a:lnTo>
                <a:close/>
              </a:path>
              <a:path w="309245" h="3406775">
                <a:moveTo>
                  <a:pt x="309092" y="1569440"/>
                </a:moveTo>
                <a:lnTo>
                  <a:pt x="220675" y="1569440"/>
                </a:lnTo>
                <a:lnTo>
                  <a:pt x="220675" y="1657743"/>
                </a:lnTo>
                <a:lnTo>
                  <a:pt x="309092" y="1657743"/>
                </a:lnTo>
                <a:lnTo>
                  <a:pt x="309092" y="1569440"/>
                </a:lnTo>
                <a:close/>
              </a:path>
              <a:path w="309245" h="3406775">
                <a:moveTo>
                  <a:pt x="309092" y="1459738"/>
                </a:moveTo>
                <a:lnTo>
                  <a:pt x="220675" y="1459738"/>
                </a:lnTo>
                <a:lnTo>
                  <a:pt x="220675" y="1548053"/>
                </a:lnTo>
                <a:lnTo>
                  <a:pt x="309092" y="1548053"/>
                </a:lnTo>
                <a:lnTo>
                  <a:pt x="309092" y="1459738"/>
                </a:lnTo>
                <a:close/>
              </a:path>
              <a:path w="309245" h="3406775">
                <a:moveTo>
                  <a:pt x="309092" y="219494"/>
                </a:moveTo>
                <a:lnTo>
                  <a:pt x="220675" y="219494"/>
                </a:lnTo>
                <a:lnTo>
                  <a:pt x="220675" y="307809"/>
                </a:lnTo>
                <a:lnTo>
                  <a:pt x="309092" y="307809"/>
                </a:lnTo>
                <a:lnTo>
                  <a:pt x="309092" y="219494"/>
                </a:lnTo>
                <a:close/>
              </a:path>
              <a:path w="309245" h="3406775">
                <a:moveTo>
                  <a:pt x="309092" y="109702"/>
                </a:moveTo>
                <a:lnTo>
                  <a:pt x="220675" y="109702"/>
                </a:lnTo>
                <a:lnTo>
                  <a:pt x="220675" y="198005"/>
                </a:lnTo>
                <a:lnTo>
                  <a:pt x="309092" y="198005"/>
                </a:lnTo>
                <a:lnTo>
                  <a:pt x="309092" y="109702"/>
                </a:lnTo>
                <a:close/>
              </a:path>
              <a:path w="309245" h="3406775">
                <a:moveTo>
                  <a:pt x="309092" y="0"/>
                </a:moveTo>
                <a:lnTo>
                  <a:pt x="220675" y="0"/>
                </a:lnTo>
                <a:lnTo>
                  <a:pt x="220675" y="88315"/>
                </a:lnTo>
                <a:lnTo>
                  <a:pt x="309092" y="88315"/>
                </a:lnTo>
                <a:lnTo>
                  <a:pt x="309092" y="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2778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ECE894-A661-C2E0-079E-2167E5E341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0E037DD-E851-9042-4771-47A5C9EFB0DB}"/>
              </a:ext>
            </a:extLst>
          </p:cNvPr>
          <p:cNvCxnSpPr>
            <a:cxnSpLocks/>
          </p:cNvCxnSpPr>
          <p:nvPr/>
        </p:nvCxnSpPr>
        <p:spPr>
          <a:xfrm>
            <a:off x="5555822" y="2330824"/>
            <a:ext cx="1067246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D52DE72E-D47C-64A6-8B05-BE61F676297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10264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60D0690F-B3E0-EF6F-6F18-D53518E5C5E8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292553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2247FB93-5BD0-7E95-303A-C580FAC2DDBC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78236662-E660-2EF7-5F26-FC583C677A78}"/>
              </a:ext>
            </a:extLst>
          </p:cNvPr>
          <p:cNvGrpSpPr/>
          <p:nvPr/>
        </p:nvGrpSpPr>
        <p:grpSpPr>
          <a:xfrm>
            <a:off x="3074841" y="1168895"/>
            <a:ext cx="6062633" cy="3665867"/>
            <a:chOff x="4141596" y="1198537"/>
            <a:chExt cx="3912235" cy="3665867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A07B5B30-CDDE-BFB7-7DA7-347D89C4046B}"/>
                </a:ext>
              </a:extLst>
            </p:cNvPr>
            <p:cNvSpPr/>
            <p:nvPr/>
          </p:nvSpPr>
          <p:spPr>
            <a:xfrm>
              <a:off x="4141596" y="1198537"/>
              <a:ext cx="3912235" cy="2157233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B5656B51-1BB1-8A26-640F-5D5B7537C318}"/>
                </a:ext>
              </a:extLst>
            </p:cNvPr>
            <p:cNvSpPr/>
            <p:nvPr/>
          </p:nvSpPr>
          <p:spPr>
            <a:xfrm>
              <a:off x="4510658" y="1826386"/>
              <a:ext cx="3194050" cy="1376983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E5A2D6B0-445E-561E-C805-BA00A24767BA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D1691CC3-69E3-531D-8D3D-3A6770A9A3A6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4E461D19-157B-562A-A344-89E08FDF0394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356AF103-EABA-C3C8-E580-FA78052B5C13}"/>
              </a:ext>
            </a:extLst>
          </p:cNvPr>
          <p:cNvSpPr txBox="1"/>
          <p:nvPr/>
        </p:nvSpPr>
        <p:spPr>
          <a:xfrm>
            <a:off x="5555822" y="166316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7BF66C6C-6C76-C7B2-9782-BFFD6D9C80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6" y="889045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6FC7B4DB-CC05-33B8-EBB8-E0DEB182DAA2}"/>
              </a:ext>
            </a:extLst>
          </p:cNvPr>
          <p:cNvSpPr txBox="1"/>
          <p:nvPr/>
        </p:nvSpPr>
        <p:spPr>
          <a:xfrm>
            <a:off x="2946301" y="91834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5" name="Picture 34" descr="A computer screen with a square symbol&#10;&#10;Description automatically generated">
            <a:extLst>
              <a:ext uri="{FF2B5EF4-FFF2-40B4-BE49-F238E27FC236}">
                <a16:creationId xmlns:a16="http://schemas.microsoft.com/office/drawing/2014/main" id="{752D8103-427D-F48A-3190-79C9B51F3A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526" y="2091129"/>
            <a:ext cx="726035" cy="649225"/>
          </a:xfrm>
          <a:prstGeom prst="rect">
            <a:avLst/>
          </a:prstGeom>
        </p:spPr>
      </p:pic>
      <p:pic>
        <p:nvPicPr>
          <p:cNvPr id="38" name="Picture 37" descr="A computer screen with a square symbol&#10;&#10;Description automatically generated">
            <a:extLst>
              <a:ext uri="{FF2B5EF4-FFF2-40B4-BE49-F238E27FC236}">
                <a16:creationId xmlns:a16="http://schemas.microsoft.com/office/drawing/2014/main" id="{F785F3A2-D11F-FB30-7564-3CB0CA859D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68" y="2091129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01204E0A-5558-48B7-D6F1-D96D1EC27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568" y="1319034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3B799F80-0EC3-DA36-28C1-481D6F5C4A6B}"/>
              </a:ext>
            </a:extLst>
          </p:cNvPr>
          <p:cNvSpPr txBox="1"/>
          <p:nvPr/>
        </p:nvSpPr>
        <p:spPr>
          <a:xfrm>
            <a:off x="3725394" y="135619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4" name="object 18">
            <a:extLst>
              <a:ext uri="{FF2B5EF4-FFF2-40B4-BE49-F238E27FC236}">
                <a16:creationId xmlns:a16="http://schemas.microsoft.com/office/drawing/2014/main" id="{C9E807F9-6A23-E8E3-A12A-6ACD6C14D128}"/>
              </a:ext>
            </a:extLst>
          </p:cNvPr>
          <p:cNvSpPr/>
          <p:nvPr/>
        </p:nvSpPr>
        <p:spPr>
          <a:xfrm>
            <a:off x="4460240" y="1940804"/>
            <a:ext cx="3464560" cy="1138111"/>
          </a:xfrm>
          <a:custGeom>
            <a:avLst/>
            <a:gdLst/>
            <a:ahLst/>
            <a:cxnLst/>
            <a:rect l="l" t="t" r="r" b="b"/>
            <a:pathLst>
              <a:path w="3194050" h="1197610">
                <a:moveTo>
                  <a:pt x="0" y="199643"/>
                </a:moveTo>
                <a:lnTo>
                  <a:pt x="5266" y="153875"/>
                </a:lnTo>
                <a:lnTo>
                  <a:pt x="20271" y="111856"/>
                </a:lnTo>
                <a:lnTo>
                  <a:pt x="43817" y="74787"/>
                </a:lnTo>
                <a:lnTo>
                  <a:pt x="74710" y="43867"/>
                </a:lnTo>
                <a:lnTo>
                  <a:pt x="111754" y="20296"/>
                </a:lnTo>
                <a:lnTo>
                  <a:pt x="153755" y="5274"/>
                </a:lnTo>
                <a:lnTo>
                  <a:pt x="199516" y="0"/>
                </a:lnTo>
                <a:lnTo>
                  <a:pt x="2994279" y="0"/>
                </a:lnTo>
                <a:lnTo>
                  <a:pt x="3040040" y="5274"/>
                </a:lnTo>
                <a:lnTo>
                  <a:pt x="3082041" y="20296"/>
                </a:lnTo>
                <a:lnTo>
                  <a:pt x="3119085" y="43867"/>
                </a:lnTo>
                <a:lnTo>
                  <a:pt x="3149978" y="74787"/>
                </a:lnTo>
                <a:lnTo>
                  <a:pt x="3173524" y="111856"/>
                </a:lnTo>
                <a:lnTo>
                  <a:pt x="3188529" y="153875"/>
                </a:lnTo>
                <a:lnTo>
                  <a:pt x="3193795" y="199643"/>
                </a:lnTo>
                <a:lnTo>
                  <a:pt x="3193795" y="997965"/>
                </a:lnTo>
                <a:lnTo>
                  <a:pt x="3188529" y="1043727"/>
                </a:lnTo>
                <a:lnTo>
                  <a:pt x="3173524" y="1085728"/>
                </a:lnTo>
                <a:lnTo>
                  <a:pt x="3149978" y="1122772"/>
                </a:lnTo>
                <a:lnTo>
                  <a:pt x="3119085" y="1153665"/>
                </a:lnTo>
                <a:lnTo>
                  <a:pt x="3082041" y="1177211"/>
                </a:lnTo>
                <a:lnTo>
                  <a:pt x="3040040" y="1192216"/>
                </a:lnTo>
                <a:lnTo>
                  <a:pt x="2994279" y="1197483"/>
                </a:lnTo>
                <a:lnTo>
                  <a:pt x="199516" y="1197483"/>
                </a:lnTo>
                <a:lnTo>
                  <a:pt x="153755" y="1192216"/>
                </a:lnTo>
                <a:lnTo>
                  <a:pt x="111754" y="1177211"/>
                </a:lnTo>
                <a:lnTo>
                  <a:pt x="74710" y="1153665"/>
                </a:lnTo>
                <a:lnTo>
                  <a:pt x="43817" y="1122772"/>
                </a:lnTo>
                <a:lnTo>
                  <a:pt x="20271" y="1085728"/>
                </a:lnTo>
                <a:lnTo>
                  <a:pt x="5266" y="1043727"/>
                </a:lnTo>
                <a:lnTo>
                  <a:pt x="0" y="997965"/>
                </a:lnTo>
                <a:lnTo>
                  <a:pt x="0" y="199643"/>
                </a:lnTo>
                <a:close/>
              </a:path>
            </a:pathLst>
          </a:custGeom>
          <a:ln w="19049">
            <a:solidFill>
              <a:srgbClr val="FFFFFF"/>
            </a:solidFill>
            <a:prstDash val="lgDash"/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3" name="Picture 42" descr="A grey rectangular object with blue buttons&#10;&#10;Description automatically generated">
            <a:extLst>
              <a:ext uri="{FF2B5EF4-FFF2-40B4-BE49-F238E27FC236}">
                <a16:creationId xmlns:a16="http://schemas.microsoft.com/office/drawing/2014/main" id="{1DA80A0C-EEBB-5B78-107F-18337B0C95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6546" y="2635898"/>
            <a:ext cx="227982" cy="215922"/>
          </a:xfrm>
          <a:prstGeom prst="rect">
            <a:avLst/>
          </a:prstGeom>
        </p:spPr>
      </p:pic>
      <p:sp>
        <p:nvSpPr>
          <p:cNvPr id="52" name="object 25">
            <a:extLst>
              <a:ext uri="{FF2B5EF4-FFF2-40B4-BE49-F238E27FC236}">
                <a16:creationId xmlns:a16="http://schemas.microsoft.com/office/drawing/2014/main" id="{BB703F26-A25D-6A48-EC5F-C080103F8F86}"/>
              </a:ext>
            </a:extLst>
          </p:cNvPr>
          <p:cNvSpPr txBox="1"/>
          <p:nvPr/>
        </p:nvSpPr>
        <p:spPr>
          <a:xfrm>
            <a:off x="4666592" y="2782958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sp>
        <p:nvSpPr>
          <p:cNvPr id="53" name="object 25">
            <a:extLst>
              <a:ext uri="{FF2B5EF4-FFF2-40B4-BE49-F238E27FC236}">
                <a16:creationId xmlns:a16="http://schemas.microsoft.com/office/drawing/2014/main" id="{80F783D1-95E5-F4EF-63D3-8C04140B7ED1}"/>
              </a:ext>
            </a:extLst>
          </p:cNvPr>
          <p:cNvSpPr txBox="1"/>
          <p:nvPr/>
        </p:nvSpPr>
        <p:spPr>
          <a:xfrm>
            <a:off x="6344021" y="281356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VM2 (10.0.1.5)</a:t>
            </a:r>
          </a:p>
        </p:txBody>
      </p:sp>
    </p:spTree>
    <p:extLst>
      <p:ext uri="{BB962C8B-B14F-4D97-AF65-F5344CB8AC3E}">
        <p14:creationId xmlns:p14="http://schemas.microsoft.com/office/powerpoint/2010/main" val="1343325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14F89E-1303-16D7-820B-0A063BFE6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7FA50E4-DF33-F598-841E-07310A73DB90}"/>
              </a:ext>
            </a:extLst>
          </p:cNvPr>
          <p:cNvCxnSpPr>
            <a:cxnSpLocks/>
          </p:cNvCxnSpPr>
          <p:nvPr/>
        </p:nvCxnSpPr>
        <p:spPr>
          <a:xfrm>
            <a:off x="5555822" y="2340984"/>
            <a:ext cx="1245499" cy="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976331F-436B-1E72-15F5-57E2C2FBD77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AB8B6F7B-1AA7-DCAE-791E-32E7AC3CB6B0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292553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2AE693C9-EEA8-7F2A-9235-7C9D447BC8A5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21E2366F-3163-CFA5-B04E-00889BAE6B13}"/>
              </a:ext>
            </a:extLst>
          </p:cNvPr>
          <p:cNvGrpSpPr/>
          <p:nvPr/>
        </p:nvGrpSpPr>
        <p:grpSpPr>
          <a:xfrm>
            <a:off x="3074841" y="1168895"/>
            <a:ext cx="6062633" cy="3665867"/>
            <a:chOff x="4141596" y="1198537"/>
            <a:chExt cx="3912235" cy="3665867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B167B4D8-4F92-4C1B-7629-96C1687646EE}"/>
                </a:ext>
              </a:extLst>
            </p:cNvPr>
            <p:cNvSpPr/>
            <p:nvPr/>
          </p:nvSpPr>
          <p:spPr>
            <a:xfrm>
              <a:off x="4141596" y="1198537"/>
              <a:ext cx="3912235" cy="2157233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4315CE8D-ECAA-218A-6264-F9BAF6D57C1C}"/>
                </a:ext>
              </a:extLst>
            </p:cNvPr>
            <p:cNvSpPr/>
            <p:nvPr/>
          </p:nvSpPr>
          <p:spPr>
            <a:xfrm>
              <a:off x="4510658" y="1826386"/>
              <a:ext cx="3194050" cy="1376983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988122B4-8FE0-9CE9-8D4D-82B237F6D8E7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F8DBEB20-554A-CC54-34B5-6A5C9603FFAC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8E0B4AA-B71C-DAB6-D7B9-B3C0965F84B3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5B541EAF-6FBA-614F-AB85-AB04368C6A0D}"/>
              </a:ext>
            </a:extLst>
          </p:cNvPr>
          <p:cNvSpPr txBox="1"/>
          <p:nvPr/>
        </p:nvSpPr>
        <p:spPr>
          <a:xfrm>
            <a:off x="5555822" y="166316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20B7757A-B344-9A1B-98EA-6BDE69F511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6" y="889045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AE5143A8-1284-3123-82C4-81B09FA2EE72}"/>
              </a:ext>
            </a:extLst>
          </p:cNvPr>
          <p:cNvSpPr txBox="1"/>
          <p:nvPr/>
        </p:nvSpPr>
        <p:spPr>
          <a:xfrm>
            <a:off x="2946301" y="91834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5" name="Picture 34" descr="A computer screen with a square symbol&#10;&#10;Description automatically generated">
            <a:extLst>
              <a:ext uri="{FF2B5EF4-FFF2-40B4-BE49-F238E27FC236}">
                <a16:creationId xmlns:a16="http://schemas.microsoft.com/office/drawing/2014/main" id="{68719573-4893-5FFF-9AA6-0030E3D17D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6526" y="2091129"/>
            <a:ext cx="726035" cy="649225"/>
          </a:xfrm>
          <a:prstGeom prst="rect">
            <a:avLst/>
          </a:prstGeom>
        </p:spPr>
      </p:pic>
      <p:pic>
        <p:nvPicPr>
          <p:cNvPr id="38" name="Picture 37" descr="A computer screen with a square symbol&#10;&#10;Description automatically generated">
            <a:extLst>
              <a:ext uri="{FF2B5EF4-FFF2-40B4-BE49-F238E27FC236}">
                <a16:creationId xmlns:a16="http://schemas.microsoft.com/office/drawing/2014/main" id="{6FCAC1ED-55D0-8B12-B2AD-A3FCCDC3DC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68" y="2091129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30F9A893-B9CD-B371-3B0B-F0606FD448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568" y="1319034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014BA95D-CC53-0379-B721-1A02C0C4E327}"/>
              </a:ext>
            </a:extLst>
          </p:cNvPr>
          <p:cNvSpPr txBox="1"/>
          <p:nvPr/>
        </p:nvSpPr>
        <p:spPr>
          <a:xfrm>
            <a:off x="3725394" y="135619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52" name="object 25">
            <a:extLst>
              <a:ext uri="{FF2B5EF4-FFF2-40B4-BE49-F238E27FC236}">
                <a16:creationId xmlns:a16="http://schemas.microsoft.com/office/drawing/2014/main" id="{B8C747DF-722C-768E-1319-C0C1E6B30E7C}"/>
              </a:ext>
            </a:extLst>
          </p:cNvPr>
          <p:cNvSpPr txBox="1"/>
          <p:nvPr/>
        </p:nvSpPr>
        <p:spPr>
          <a:xfrm>
            <a:off x="4666592" y="2782958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sp>
        <p:nvSpPr>
          <p:cNvPr id="53" name="object 25">
            <a:extLst>
              <a:ext uri="{FF2B5EF4-FFF2-40B4-BE49-F238E27FC236}">
                <a16:creationId xmlns:a16="http://schemas.microsoft.com/office/drawing/2014/main" id="{DF84C860-1380-59DD-4D0E-A083B0FE0E25}"/>
              </a:ext>
            </a:extLst>
          </p:cNvPr>
          <p:cNvSpPr txBox="1"/>
          <p:nvPr/>
        </p:nvSpPr>
        <p:spPr>
          <a:xfrm>
            <a:off x="6344021" y="281356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VM3 (10.0.1.6)</a:t>
            </a:r>
          </a:p>
        </p:txBody>
      </p:sp>
    </p:spTree>
    <p:extLst>
      <p:ext uri="{BB962C8B-B14F-4D97-AF65-F5344CB8AC3E}">
        <p14:creationId xmlns:p14="http://schemas.microsoft.com/office/powerpoint/2010/main" val="2404250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13F571-00C3-5A4F-B2CE-F38F223745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C11C2E5-AD8A-ECD3-38F8-8D00147581A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54D997DD-D42B-1211-25FA-7257093CBD3A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561285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E043DA0B-919A-6D37-028E-225AA0FA2629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31DEBE68-47FC-7936-582A-1A40CB200090}"/>
              </a:ext>
            </a:extLst>
          </p:cNvPr>
          <p:cNvGrpSpPr/>
          <p:nvPr/>
        </p:nvGrpSpPr>
        <p:grpSpPr>
          <a:xfrm>
            <a:off x="3074841" y="1168895"/>
            <a:ext cx="6062633" cy="4946015"/>
            <a:chOff x="4141596" y="1198537"/>
            <a:chExt cx="3912235" cy="4946015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5F4A00CD-FA82-9DDA-385A-D8E4FFB85354}"/>
                </a:ext>
              </a:extLst>
            </p:cNvPr>
            <p:cNvSpPr/>
            <p:nvPr/>
          </p:nvSpPr>
          <p:spPr>
            <a:xfrm>
              <a:off x="4141596" y="1198537"/>
              <a:ext cx="3912235" cy="4946015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CF3ECBFA-E78D-4E0D-BAF2-043E4E101F99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D192B236-AEE1-0267-A9DC-A57BFE919F94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12D817C1-E3D1-A6C9-5E3D-722B565A2C5C}"/>
                </a:ext>
              </a:extLst>
            </p:cNvPr>
            <p:cNvSpPr/>
            <p:nvPr/>
          </p:nvSpPr>
          <p:spPr>
            <a:xfrm>
              <a:off x="4510658" y="3289935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1C54EC4A-8437-66CA-5D5A-CF020EC92256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89FB1EB7-0057-B963-8AA2-A017D6E1A18E}"/>
                </a:ext>
              </a:extLst>
            </p:cNvPr>
            <p:cNvSpPr/>
            <p:nvPr/>
          </p:nvSpPr>
          <p:spPr>
            <a:xfrm>
              <a:off x="4510658" y="4798694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27"/>
                  </a:lnTo>
                  <a:lnTo>
                    <a:pt x="3188529" y="1043693"/>
                  </a:lnTo>
                  <a:lnTo>
                    <a:pt x="3173524" y="1085705"/>
                  </a:lnTo>
                  <a:lnTo>
                    <a:pt x="3149978" y="1122764"/>
                  </a:lnTo>
                  <a:lnTo>
                    <a:pt x="3119085" y="1153673"/>
                  </a:lnTo>
                  <a:lnTo>
                    <a:pt x="3082041" y="1177234"/>
                  </a:lnTo>
                  <a:lnTo>
                    <a:pt x="3040040" y="1192249"/>
                  </a:lnTo>
                  <a:lnTo>
                    <a:pt x="2994279" y="1197521"/>
                  </a:lnTo>
                  <a:lnTo>
                    <a:pt x="199516" y="1197521"/>
                  </a:lnTo>
                  <a:lnTo>
                    <a:pt x="153755" y="1192249"/>
                  </a:lnTo>
                  <a:lnTo>
                    <a:pt x="111754" y="1177234"/>
                  </a:lnTo>
                  <a:lnTo>
                    <a:pt x="74710" y="1153673"/>
                  </a:lnTo>
                  <a:lnTo>
                    <a:pt x="43817" y="1122764"/>
                  </a:lnTo>
                  <a:lnTo>
                    <a:pt x="20271" y="1085705"/>
                  </a:lnTo>
                  <a:lnTo>
                    <a:pt x="5266" y="1043693"/>
                  </a:lnTo>
                  <a:lnTo>
                    <a:pt x="0" y="997927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6674F6A6-B113-1CAE-CBC9-DB3A0F2DC526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EC1E4C46-2BA7-2CB9-3C11-7B0DDCD6C8DB}"/>
              </a:ext>
            </a:extLst>
          </p:cNvPr>
          <p:cNvSpPr txBox="1"/>
          <p:nvPr/>
        </p:nvSpPr>
        <p:spPr>
          <a:xfrm>
            <a:off x="5555822" y="166316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sp>
        <p:nvSpPr>
          <p:cNvPr id="17" name="object 7">
            <a:extLst>
              <a:ext uri="{FF2B5EF4-FFF2-40B4-BE49-F238E27FC236}">
                <a16:creationId xmlns:a16="http://schemas.microsoft.com/office/drawing/2014/main" id="{FE2AC2FC-748E-4466-5875-32B41E9154F1}"/>
              </a:ext>
            </a:extLst>
          </p:cNvPr>
          <p:cNvSpPr txBox="1"/>
          <p:nvPr/>
        </p:nvSpPr>
        <p:spPr>
          <a:xfrm>
            <a:off x="5530215" y="3173729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100" dirty="0">
              <a:latin typeface="Segoe UI"/>
              <a:cs typeface="Segoe UI"/>
            </a:endParaRPr>
          </a:p>
        </p:txBody>
      </p:sp>
      <p:sp>
        <p:nvSpPr>
          <p:cNvPr id="30" name="object 7">
            <a:extLst>
              <a:ext uri="{FF2B5EF4-FFF2-40B4-BE49-F238E27FC236}">
                <a16:creationId xmlns:a16="http://schemas.microsoft.com/office/drawing/2014/main" id="{243DBD20-07C1-536D-58BF-F37B71133B28}"/>
              </a:ext>
            </a:extLst>
          </p:cNvPr>
          <p:cNvSpPr txBox="1"/>
          <p:nvPr/>
        </p:nvSpPr>
        <p:spPr>
          <a:xfrm>
            <a:off x="5577636" y="4661300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3351AC36-D838-8CC7-9616-0B1A1A4452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686" y="889045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D3B3215F-1C06-5E93-AE19-0417097412DF}"/>
              </a:ext>
            </a:extLst>
          </p:cNvPr>
          <p:cNvSpPr txBox="1"/>
          <p:nvPr/>
        </p:nvSpPr>
        <p:spPr>
          <a:xfrm>
            <a:off x="2946301" y="91834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5" name="Picture 34" descr="A computer screen with a square symbol&#10;&#10;Description automatically generated">
            <a:extLst>
              <a:ext uri="{FF2B5EF4-FFF2-40B4-BE49-F238E27FC236}">
                <a16:creationId xmlns:a16="http://schemas.microsoft.com/office/drawing/2014/main" id="{E12B9CAA-4F36-0552-CAEE-ACAA69230A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403" y="2070937"/>
            <a:ext cx="726035" cy="64922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ED887115-40C6-0EBA-84CB-429E4DE9C7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8589" y="3606863"/>
            <a:ext cx="726035" cy="64922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3A32E1B5-0EC2-4FFA-2F5E-B53B2C42A3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2982" y="5149699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93997878-33A5-C7C5-B199-C796AE7E85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0568" y="1319034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491BE26C-71D5-2705-693C-0EC05A0ACD98}"/>
              </a:ext>
            </a:extLst>
          </p:cNvPr>
          <p:cNvSpPr txBox="1"/>
          <p:nvPr/>
        </p:nvSpPr>
        <p:spPr>
          <a:xfrm>
            <a:off x="3725394" y="135619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E71C677A-F7DD-05BD-3F01-205F2C4E6C97}"/>
              </a:ext>
            </a:extLst>
          </p:cNvPr>
          <p:cNvSpPr txBox="1"/>
          <p:nvPr/>
        </p:nvSpPr>
        <p:spPr>
          <a:xfrm>
            <a:off x="6699004" y="2243784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sp>
        <p:nvSpPr>
          <p:cNvPr id="5" name="object 25">
            <a:extLst>
              <a:ext uri="{FF2B5EF4-FFF2-40B4-BE49-F238E27FC236}">
                <a16:creationId xmlns:a16="http://schemas.microsoft.com/office/drawing/2014/main" id="{81FEE0C7-F8FF-2F9E-D9AF-EBB3F48EA23C}"/>
              </a:ext>
            </a:extLst>
          </p:cNvPr>
          <p:cNvSpPr txBox="1"/>
          <p:nvPr/>
        </p:nvSpPr>
        <p:spPr>
          <a:xfrm>
            <a:off x="6772870" y="3744643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VM4 (10.0.1.7)</a:t>
            </a:r>
          </a:p>
        </p:txBody>
      </p:sp>
      <p:sp>
        <p:nvSpPr>
          <p:cNvPr id="6" name="object 25">
            <a:extLst>
              <a:ext uri="{FF2B5EF4-FFF2-40B4-BE49-F238E27FC236}">
                <a16:creationId xmlns:a16="http://schemas.microsoft.com/office/drawing/2014/main" id="{EB013C36-11C8-58E2-19EA-8EDF09EE9B97}"/>
              </a:ext>
            </a:extLst>
          </p:cNvPr>
          <p:cNvSpPr txBox="1"/>
          <p:nvPr/>
        </p:nvSpPr>
        <p:spPr>
          <a:xfrm>
            <a:off x="6772869" y="5287801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VM5 (10.0.1.8)</a:t>
            </a:r>
          </a:p>
        </p:txBody>
      </p:sp>
    </p:spTree>
    <p:extLst>
      <p:ext uri="{BB962C8B-B14F-4D97-AF65-F5344CB8AC3E}">
        <p14:creationId xmlns:p14="http://schemas.microsoft.com/office/powerpoint/2010/main" val="3127958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214C8F-10A1-3AB4-7CB1-9F652A86A3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1FE189-34B0-1E1B-461C-79E2854D6B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5D485E94-564B-CA01-FB5A-829B69EB643F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561285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FCEE5DF5-5FE0-CCE1-89C1-8569B7FE35ED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CD8897B0-C93F-732D-882C-2C0A11D4FA46}"/>
              </a:ext>
            </a:extLst>
          </p:cNvPr>
          <p:cNvGrpSpPr/>
          <p:nvPr/>
        </p:nvGrpSpPr>
        <p:grpSpPr>
          <a:xfrm>
            <a:off x="4195262" y="1440713"/>
            <a:ext cx="6062633" cy="3433470"/>
            <a:chOff x="4141596" y="1198538"/>
            <a:chExt cx="3912235" cy="3665866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778E467A-7D1D-0154-04AF-D1039A3FB056}"/>
                </a:ext>
              </a:extLst>
            </p:cNvPr>
            <p:cNvSpPr/>
            <p:nvPr/>
          </p:nvSpPr>
          <p:spPr>
            <a:xfrm>
              <a:off x="4141596" y="1198538"/>
              <a:ext cx="3912235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282DEE18-0D8A-B172-7252-229EDEE47FCE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ECF7242D-AE3C-ABA6-7F49-10B1B25C0D9D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32FA2017-3B05-6DE6-EFB9-07CBE04F907A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BBDEB8DE-DD00-1861-3873-DDFEEDD6E711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1C0055DD-19FB-B803-1C1D-DFC948CF648C}"/>
              </a:ext>
            </a:extLst>
          </p:cNvPr>
          <p:cNvSpPr txBox="1"/>
          <p:nvPr/>
        </p:nvSpPr>
        <p:spPr>
          <a:xfrm>
            <a:off x="6683715" y="193034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F2BC4AE1-24F1-E136-D370-720633A6F5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99" y="1153205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BDACDF96-A399-D267-72BA-01550EAB0B6E}"/>
              </a:ext>
            </a:extLst>
          </p:cNvPr>
          <p:cNvSpPr txBox="1"/>
          <p:nvPr/>
        </p:nvSpPr>
        <p:spPr>
          <a:xfrm>
            <a:off x="4029714" y="118250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FE268AD6-1FBD-A3A6-D969-AFA6A4DDB3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98" y="2351533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7A44C351-4BEA-E59D-500D-8F2B5A0ED9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81" y="1583194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820A520D-73BB-1ED7-20F5-5E4DAADFBE18}"/>
              </a:ext>
            </a:extLst>
          </p:cNvPr>
          <p:cNvSpPr txBox="1"/>
          <p:nvPr/>
        </p:nvSpPr>
        <p:spPr>
          <a:xfrm>
            <a:off x="4808807" y="162035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6C102EFE-9C9E-B746-9AB5-9138C1377D51}"/>
              </a:ext>
            </a:extLst>
          </p:cNvPr>
          <p:cNvSpPr txBox="1"/>
          <p:nvPr/>
        </p:nvSpPr>
        <p:spPr>
          <a:xfrm>
            <a:off x="7312095" y="244723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grpSp>
        <p:nvGrpSpPr>
          <p:cNvPr id="14" name="object 16">
            <a:extLst>
              <a:ext uri="{FF2B5EF4-FFF2-40B4-BE49-F238E27FC236}">
                <a16:creationId xmlns:a16="http://schemas.microsoft.com/office/drawing/2014/main" id="{7995376B-FBC3-C968-7EBE-567B2A0B7496}"/>
              </a:ext>
            </a:extLst>
          </p:cNvPr>
          <p:cNvGrpSpPr/>
          <p:nvPr/>
        </p:nvGrpSpPr>
        <p:grpSpPr>
          <a:xfrm>
            <a:off x="4148094" y="4009903"/>
            <a:ext cx="6062633" cy="2139241"/>
            <a:chOff x="4141596" y="1198538"/>
            <a:chExt cx="3912235" cy="2284037"/>
          </a:xfrm>
        </p:grpSpPr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5A74322-95D0-D371-0300-5274CDBABD08}"/>
                </a:ext>
              </a:extLst>
            </p:cNvPr>
            <p:cNvSpPr/>
            <p:nvPr/>
          </p:nvSpPr>
          <p:spPr>
            <a:xfrm>
              <a:off x="4141596" y="1198538"/>
              <a:ext cx="3912235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5A137ED5-EF46-2830-AED7-873A58E36AD8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0A7D58DB-18A2-5993-24AB-4390D25CC4F2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3B1D8529-6C8D-37FC-1DBB-27DE5AC356BF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7">
            <a:extLst>
              <a:ext uri="{FF2B5EF4-FFF2-40B4-BE49-F238E27FC236}">
                <a16:creationId xmlns:a16="http://schemas.microsoft.com/office/drawing/2014/main" id="{6C41DDB1-7909-DEB9-AA33-FF16A963160C}"/>
              </a:ext>
            </a:extLst>
          </p:cNvPr>
          <p:cNvSpPr txBox="1"/>
          <p:nvPr/>
        </p:nvSpPr>
        <p:spPr>
          <a:xfrm>
            <a:off x="6636547" y="449953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1" name="Picture 30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90C31A07-A8CE-28B5-0EF9-E8D6D33718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31" y="3722395"/>
            <a:ext cx="528155" cy="312636"/>
          </a:xfrm>
          <a:prstGeom prst="rect">
            <a:avLst/>
          </a:prstGeom>
        </p:spPr>
      </p:pic>
      <p:sp>
        <p:nvSpPr>
          <p:cNvPr id="34" name="object 25">
            <a:extLst>
              <a:ext uri="{FF2B5EF4-FFF2-40B4-BE49-F238E27FC236}">
                <a16:creationId xmlns:a16="http://schemas.microsoft.com/office/drawing/2014/main" id="{A09D1A60-B9BA-E404-82FE-DDD54EAE316B}"/>
              </a:ext>
            </a:extLst>
          </p:cNvPr>
          <p:cNvSpPr txBox="1"/>
          <p:nvPr/>
        </p:nvSpPr>
        <p:spPr>
          <a:xfrm>
            <a:off x="3982546" y="375169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vnet-spoke2-nzn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87058A17-EF82-8FF6-A406-1F79248DB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3530" y="4920723"/>
            <a:ext cx="726035" cy="649225"/>
          </a:xfrm>
          <a:prstGeom prst="rect">
            <a:avLst/>
          </a:prstGeom>
        </p:spPr>
      </p:pic>
      <p:pic>
        <p:nvPicPr>
          <p:cNvPr id="42" name="Picture 41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8D44D591-A2F9-DBF8-E738-6DEB707A9E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813" y="4152384"/>
            <a:ext cx="482496" cy="362175"/>
          </a:xfrm>
          <a:prstGeom prst="rect">
            <a:avLst/>
          </a:prstGeom>
        </p:spPr>
      </p:pic>
      <p:sp>
        <p:nvSpPr>
          <p:cNvPr id="45" name="object 25">
            <a:extLst>
              <a:ext uri="{FF2B5EF4-FFF2-40B4-BE49-F238E27FC236}">
                <a16:creationId xmlns:a16="http://schemas.microsoft.com/office/drawing/2014/main" id="{9718D730-5AD4-E6A5-95E4-8CC84DC253A9}"/>
              </a:ext>
            </a:extLst>
          </p:cNvPr>
          <p:cNvSpPr txBox="1"/>
          <p:nvPr/>
        </p:nvSpPr>
        <p:spPr>
          <a:xfrm>
            <a:off x="4761639" y="418954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10.0.2.0/24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97DEC8B5-CAD4-5385-FF0E-8C91BB9D636C}"/>
              </a:ext>
            </a:extLst>
          </p:cNvPr>
          <p:cNvSpPr txBox="1"/>
          <p:nvPr/>
        </p:nvSpPr>
        <p:spPr>
          <a:xfrm>
            <a:off x="7264927" y="501642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VM2 (10.0.2.4)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426184A-F4BB-C7A1-9407-55DEA1F5E9C1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>
          <a:xfrm flipV="1">
            <a:off x="3582931" y="1309523"/>
            <a:ext cx="47168" cy="256919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4708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4DA730-2EE8-8E9E-A96E-E39ACB496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A09AF7-ABFD-7A8A-55DE-2F7FA3909D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DD8B4A36-16B3-D6AA-618A-468762D8C92E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561285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DD351A94-8AF6-BA22-E5FE-7ACE48BDD431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EB0A853C-96D4-1C2B-53B5-0DA50657CB3D}"/>
              </a:ext>
            </a:extLst>
          </p:cNvPr>
          <p:cNvGrpSpPr/>
          <p:nvPr/>
        </p:nvGrpSpPr>
        <p:grpSpPr>
          <a:xfrm>
            <a:off x="4195262" y="1440713"/>
            <a:ext cx="6062633" cy="3433470"/>
            <a:chOff x="4141596" y="1198538"/>
            <a:chExt cx="3912235" cy="3665866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9B255CCD-2621-041B-9AB7-A96CDEDE07F3}"/>
                </a:ext>
              </a:extLst>
            </p:cNvPr>
            <p:cNvSpPr/>
            <p:nvPr/>
          </p:nvSpPr>
          <p:spPr>
            <a:xfrm>
              <a:off x="4141596" y="1198538"/>
              <a:ext cx="3912235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A0E14F11-13F9-D188-E9D5-DACA65FCC45F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134D00E5-C95B-E31D-4335-E5E286153A44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ED24E359-7B27-96D2-BDCC-B62C1DD79661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85506642-6D95-FED4-8FA5-AF0F2E72C8B1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7F86A0E6-C2A7-23C4-56B5-0128E5D74A51}"/>
              </a:ext>
            </a:extLst>
          </p:cNvPr>
          <p:cNvSpPr txBox="1"/>
          <p:nvPr/>
        </p:nvSpPr>
        <p:spPr>
          <a:xfrm>
            <a:off x="6683715" y="193034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AC39BF30-63D3-D762-0EFB-929DD1B8DC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0099" y="1153205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DD631C72-8B4A-9716-5D96-9BA1902EB3BA}"/>
              </a:ext>
            </a:extLst>
          </p:cNvPr>
          <p:cNvSpPr txBox="1"/>
          <p:nvPr/>
        </p:nvSpPr>
        <p:spPr>
          <a:xfrm>
            <a:off x="4029714" y="118250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F3C12CC-A162-478E-79CB-8C95AF5C2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0698" y="2351533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7084EAD5-39A0-AAFE-A617-11EEB3693F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83981" y="1583194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C0786C52-9098-D2D0-ED19-CFE356DADB5D}"/>
              </a:ext>
            </a:extLst>
          </p:cNvPr>
          <p:cNvSpPr txBox="1"/>
          <p:nvPr/>
        </p:nvSpPr>
        <p:spPr>
          <a:xfrm>
            <a:off x="4808807" y="162035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90B47B62-5EE8-9FAC-91D7-31F6790A8385}"/>
              </a:ext>
            </a:extLst>
          </p:cNvPr>
          <p:cNvSpPr txBox="1"/>
          <p:nvPr/>
        </p:nvSpPr>
        <p:spPr>
          <a:xfrm>
            <a:off x="7312095" y="244723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grpSp>
        <p:nvGrpSpPr>
          <p:cNvPr id="14" name="object 16">
            <a:extLst>
              <a:ext uri="{FF2B5EF4-FFF2-40B4-BE49-F238E27FC236}">
                <a16:creationId xmlns:a16="http://schemas.microsoft.com/office/drawing/2014/main" id="{9BB6CC03-64E2-9DDD-C7EF-0FBA90AD1766}"/>
              </a:ext>
            </a:extLst>
          </p:cNvPr>
          <p:cNvGrpSpPr/>
          <p:nvPr/>
        </p:nvGrpSpPr>
        <p:grpSpPr>
          <a:xfrm>
            <a:off x="4148094" y="4009903"/>
            <a:ext cx="6062633" cy="2139241"/>
            <a:chOff x="4141596" y="1198538"/>
            <a:chExt cx="3912235" cy="2284037"/>
          </a:xfrm>
        </p:grpSpPr>
        <p:sp>
          <p:nvSpPr>
            <p:cNvPr id="15" name="object 17">
              <a:extLst>
                <a:ext uri="{FF2B5EF4-FFF2-40B4-BE49-F238E27FC236}">
                  <a16:creationId xmlns:a16="http://schemas.microsoft.com/office/drawing/2014/main" id="{635E9F3D-CC32-A650-379A-1816A69B64E8}"/>
                </a:ext>
              </a:extLst>
            </p:cNvPr>
            <p:cNvSpPr/>
            <p:nvPr/>
          </p:nvSpPr>
          <p:spPr>
            <a:xfrm>
              <a:off x="4141596" y="1198538"/>
              <a:ext cx="3912235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6" name="object 18">
              <a:extLst>
                <a:ext uri="{FF2B5EF4-FFF2-40B4-BE49-F238E27FC236}">
                  <a16:creationId xmlns:a16="http://schemas.microsoft.com/office/drawing/2014/main" id="{4347A921-531A-543A-B4E3-C66C6040BF9F}"/>
                </a:ext>
              </a:extLst>
            </p:cNvPr>
            <p:cNvSpPr/>
            <p:nvPr/>
          </p:nvSpPr>
          <p:spPr>
            <a:xfrm>
              <a:off x="4510659" y="1826387"/>
              <a:ext cx="1556618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9">
              <a:extLst>
                <a:ext uri="{FF2B5EF4-FFF2-40B4-BE49-F238E27FC236}">
                  <a16:creationId xmlns:a16="http://schemas.microsoft.com/office/drawing/2014/main" id="{DB250AD7-1CC8-D79E-07C4-DBE7F766345A}"/>
                </a:ext>
              </a:extLst>
            </p:cNvPr>
            <p:cNvSpPr/>
            <p:nvPr/>
          </p:nvSpPr>
          <p:spPr>
            <a:xfrm>
              <a:off x="4626356" y="1737919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7" name="object 21">
              <a:extLst>
                <a:ext uri="{FF2B5EF4-FFF2-40B4-BE49-F238E27FC236}">
                  <a16:creationId xmlns:a16="http://schemas.microsoft.com/office/drawing/2014/main" id="{53482A6A-C7E7-9313-6AC2-FC31074791DF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29" name="object 7">
            <a:extLst>
              <a:ext uri="{FF2B5EF4-FFF2-40B4-BE49-F238E27FC236}">
                <a16:creationId xmlns:a16="http://schemas.microsoft.com/office/drawing/2014/main" id="{7E3D0D80-E1F8-8E57-F2F1-1EFE94FE5D83}"/>
              </a:ext>
            </a:extLst>
          </p:cNvPr>
          <p:cNvSpPr txBox="1"/>
          <p:nvPr/>
        </p:nvSpPr>
        <p:spPr>
          <a:xfrm>
            <a:off x="5357344" y="4510147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1" name="Picture 30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4B221A46-399E-98FF-40CD-6B89406307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2931" y="3722395"/>
            <a:ext cx="528155" cy="312636"/>
          </a:xfrm>
          <a:prstGeom prst="rect">
            <a:avLst/>
          </a:prstGeom>
        </p:spPr>
      </p:pic>
      <p:sp>
        <p:nvSpPr>
          <p:cNvPr id="34" name="object 25">
            <a:extLst>
              <a:ext uri="{FF2B5EF4-FFF2-40B4-BE49-F238E27FC236}">
                <a16:creationId xmlns:a16="http://schemas.microsoft.com/office/drawing/2014/main" id="{2DCD5E9F-59FB-2738-2AF2-18E551EA2C55}"/>
              </a:ext>
            </a:extLst>
          </p:cNvPr>
          <p:cNvSpPr txBox="1"/>
          <p:nvPr/>
        </p:nvSpPr>
        <p:spPr>
          <a:xfrm>
            <a:off x="3982546" y="3751694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vnet-spoke2-nzn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256F1D0E-E044-BC0F-B1C4-341278F0C5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0920" y="4874183"/>
            <a:ext cx="726035" cy="649225"/>
          </a:xfrm>
          <a:prstGeom prst="rect">
            <a:avLst/>
          </a:prstGeom>
        </p:spPr>
      </p:pic>
      <p:pic>
        <p:nvPicPr>
          <p:cNvPr id="42" name="Picture 41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6294D024-BED8-4E56-09F0-5024A4B299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36813" y="4152384"/>
            <a:ext cx="482496" cy="362175"/>
          </a:xfrm>
          <a:prstGeom prst="rect">
            <a:avLst/>
          </a:prstGeom>
        </p:spPr>
      </p:pic>
      <p:sp>
        <p:nvSpPr>
          <p:cNvPr id="45" name="object 25">
            <a:extLst>
              <a:ext uri="{FF2B5EF4-FFF2-40B4-BE49-F238E27FC236}">
                <a16:creationId xmlns:a16="http://schemas.microsoft.com/office/drawing/2014/main" id="{C76079B0-D022-F9FE-0FD7-EB109FFCE4F0}"/>
              </a:ext>
            </a:extLst>
          </p:cNvPr>
          <p:cNvSpPr txBox="1"/>
          <p:nvPr/>
        </p:nvSpPr>
        <p:spPr>
          <a:xfrm>
            <a:off x="4761639" y="4189549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10.0.2.0/24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6" name="object 25">
            <a:extLst>
              <a:ext uri="{FF2B5EF4-FFF2-40B4-BE49-F238E27FC236}">
                <a16:creationId xmlns:a16="http://schemas.microsoft.com/office/drawing/2014/main" id="{C8F1F3B9-2A78-F579-D141-7EB44516AC49}"/>
              </a:ext>
            </a:extLst>
          </p:cNvPr>
          <p:cNvSpPr txBox="1"/>
          <p:nvPr/>
        </p:nvSpPr>
        <p:spPr>
          <a:xfrm>
            <a:off x="5923129" y="4987328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VM3 (10.0.2.6)</a:t>
            </a:r>
          </a:p>
        </p:txBody>
      </p: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30C45591-2B5C-F8F0-88C1-8F0148E15315}"/>
              </a:ext>
            </a:extLst>
          </p:cNvPr>
          <p:cNvCxnSpPr>
            <a:cxnSpLocks/>
            <a:stCxn id="31" idx="1"/>
            <a:endCxn id="32" idx="1"/>
          </p:cNvCxnSpPr>
          <p:nvPr/>
        </p:nvCxnSpPr>
        <p:spPr>
          <a:xfrm flipV="1">
            <a:off x="3582931" y="1309523"/>
            <a:ext cx="47168" cy="2569190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3" name="object 16">
            <a:extLst>
              <a:ext uri="{FF2B5EF4-FFF2-40B4-BE49-F238E27FC236}">
                <a16:creationId xmlns:a16="http://schemas.microsoft.com/office/drawing/2014/main" id="{B9BBDA65-66B2-711B-16CD-98AD271AFA62}"/>
              </a:ext>
            </a:extLst>
          </p:cNvPr>
          <p:cNvGrpSpPr/>
          <p:nvPr/>
        </p:nvGrpSpPr>
        <p:grpSpPr>
          <a:xfrm>
            <a:off x="7406427" y="4515088"/>
            <a:ext cx="2412228" cy="1204547"/>
            <a:chOff x="4510659" y="1737919"/>
            <a:chExt cx="1556618" cy="1286078"/>
          </a:xfrm>
        </p:grpSpPr>
        <p:sp>
          <p:nvSpPr>
            <p:cNvPr id="28" name="object 18">
              <a:extLst>
                <a:ext uri="{FF2B5EF4-FFF2-40B4-BE49-F238E27FC236}">
                  <a16:creationId xmlns:a16="http://schemas.microsoft.com/office/drawing/2014/main" id="{CC69DCB7-D206-3B96-6F9C-7B3F03000EE8}"/>
                </a:ext>
              </a:extLst>
            </p:cNvPr>
            <p:cNvSpPr/>
            <p:nvPr/>
          </p:nvSpPr>
          <p:spPr>
            <a:xfrm>
              <a:off x="4510659" y="1826387"/>
              <a:ext cx="1556618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0" name="object 19">
              <a:extLst>
                <a:ext uri="{FF2B5EF4-FFF2-40B4-BE49-F238E27FC236}">
                  <a16:creationId xmlns:a16="http://schemas.microsoft.com/office/drawing/2014/main" id="{2223AE4E-40BD-BF38-EEB5-9157C25DEE9B}"/>
                </a:ext>
              </a:extLst>
            </p:cNvPr>
            <p:cNvSpPr/>
            <p:nvPr/>
          </p:nvSpPr>
          <p:spPr>
            <a:xfrm>
              <a:off x="4626356" y="1737919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7" name="object 7">
            <a:extLst>
              <a:ext uri="{FF2B5EF4-FFF2-40B4-BE49-F238E27FC236}">
                <a16:creationId xmlns:a16="http://schemas.microsoft.com/office/drawing/2014/main" id="{8AE7E2DE-062C-E880-E46E-8702E55BE9D0}"/>
              </a:ext>
            </a:extLst>
          </p:cNvPr>
          <p:cNvSpPr txBox="1"/>
          <p:nvPr/>
        </p:nvSpPr>
        <p:spPr>
          <a:xfrm>
            <a:off x="8043755" y="4510146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CFACDD9E-D854-7480-8E34-07E316BE5C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7331" y="4874182"/>
            <a:ext cx="726035" cy="649225"/>
          </a:xfrm>
          <a:prstGeom prst="rect">
            <a:avLst/>
          </a:prstGeom>
        </p:spPr>
      </p:pic>
      <p:sp>
        <p:nvSpPr>
          <p:cNvPr id="43" name="object 25">
            <a:extLst>
              <a:ext uri="{FF2B5EF4-FFF2-40B4-BE49-F238E27FC236}">
                <a16:creationId xmlns:a16="http://schemas.microsoft.com/office/drawing/2014/main" id="{2550B2DB-B215-BC08-9F02-58B46898732E}"/>
              </a:ext>
            </a:extLst>
          </p:cNvPr>
          <p:cNvSpPr txBox="1"/>
          <p:nvPr/>
        </p:nvSpPr>
        <p:spPr>
          <a:xfrm>
            <a:off x="8609540" y="4987327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VM4 (10.0.2.5)</a:t>
            </a:r>
          </a:p>
        </p:txBody>
      </p:sp>
    </p:spTree>
    <p:extLst>
      <p:ext uri="{BB962C8B-B14F-4D97-AF65-F5344CB8AC3E}">
        <p14:creationId xmlns:p14="http://schemas.microsoft.com/office/powerpoint/2010/main" val="1263750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1EB3D1-D469-D48D-9D30-BA0EB5EFF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0EA429-289C-DEE3-8747-5D3345ACD76E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76811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F1D79521-98B7-0B85-BDA9-51078B6CD3FD}"/>
              </a:ext>
            </a:extLst>
          </p:cNvPr>
          <p:cNvSpPr>
            <a:spLocks/>
          </p:cNvSpPr>
          <p:nvPr/>
        </p:nvSpPr>
        <p:spPr bwMode="auto">
          <a:xfrm>
            <a:off x="1603248" y="711748"/>
            <a:ext cx="8985504" cy="561285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6C7508F4-7AE7-AFA8-BF8C-AC9331083BB7}"/>
              </a:ext>
            </a:extLst>
          </p:cNvPr>
          <p:cNvSpPr>
            <a:spLocks/>
          </p:cNvSpPr>
          <p:nvPr/>
        </p:nvSpPr>
        <p:spPr>
          <a:xfrm>
            <a:off x="4724474" y="551340"/>
            <a:ext cx="2763370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New Zealand North</a:t>
            </a: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9112FB4C-F011-2F1B-08E4-70FD26E0E068}"/>
              </a:ext>
            </a:extLst>
          </p:cNvPr>
          <p:cNvGrpSpPr/>
          <p:nvPr/>
        </p:nvGrpSpPr>
        <p:grpSpPr>
          <a:xfrm>
            <a:off x="2942689" y="1387915"/>
            <a:ext cx="4049101" cy="3433470"/>
            <a:chOff x="4141597" y="1198538"/>
            <a:chExt cx="2612897" cy="3665866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B2CDC6A8-F6AD-C2C8-BF68-39471709F1AF}"/>
                </a:ext>
              </a:extLst>
            </p:cNvPr>
            <p:cNvSpPr/>
            <p:nvPr/>
          </p:nvSpPr>
          <p:spPr>
            <a:xfrm>
              <a:off x="4141597" y="1198538"/>
              <a:ext cx="2393569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C78B9E63-F5AD-7FF8-1B8B-64FFCA477290}"/>
                </a:ext>
              </a:extLst>
            </p:cNvPr>
            <p:cNvSpPr/>
            <p:nvPr/>
          </p:nvSpPr>
          <p:spPr>
            <a:xfrm>
              <a:off x="4406309" y="1869875"/>
              <a:ext cx="1923158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F775FD71-BA83-5627-60F9-49D78264D03A}"/>
                </a:ext>
              </a:extLst>
            </p:cNvPr>
            <p:cNvSpPr/>
            <p:nvPr/>
          </p:nvSpPr>
          <p:spPr>
            <a:xfrm>
              <a:off x="4766303" y="178526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6866EFFC-4012-5D7D-D929-2EAB21CFB084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7">
            <a:extLst>
              <a:ext uri="{FF2B5EF4-FFF2-40B4-BE49-F238E27FC236}">
                <a16:creationId xmlns:a16="http://schemas.microsoft.com/office/drawing/2014/main" id="{3B5CA19B-BB00-FC8C-EC97-7C4533A4A6B2}"/>
              </a:ext>
            </a:extLst>
          </p:cNvPr>
          <p:cNvSpPr txBox="1"/>
          <p:nvPr/>
        </p:nvSpPr>
        <p:spPr>
          <a:xfrm>
            <a:off x="4215926" y="1908570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spc="-50" dirty="0">
                <a:solidFill>
                  <a:srgbClr val="FFFFFF"/>
                </a:solidFill>
                <a:latin typeface="Segoe UI"/>
                <a:cs typeface="Segoe UI"/>
              </a:rPr>
              <a:t>1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32" name="Picture 31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BD8A3764-18BA-B5F8-671D-EFB39C646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525" y="1100407"/>
            <a:ext cx="528155" cy="312636"/>
          </a:xfrm>
          <a:prstGeom prst="rect">
            <a:avLst/>
          </a:prstGeom>
        </p:spPr>
      </p:pic>
      <p:sp>
        <p:nvSpPr>
          <p:cNvPr id="33" name="object 25">
            <a:extLst>
              <a:ext uri="{FF2B5EF4-FFF2-40B4-BE49-F238E27FC236}">
                <a16:creationId xmlns:a16="http://schemas.microsoft.com/office/drawing/2014/main" id="{5774CB0D-0362-E792-8184-A20F4F40413A}"/>
              </a:ext>
            </a:extLst>
          </p:cNvPr>
          <p:cNvSpPr txBox="1"/>
          <p:nvPr/>
        </p:nvSpPr>
        <p:spPr>
          <a:xfrm>
            <a:off x="2777140" y="1129706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vnet-spoke1-nzn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057F57BE-5811-E9B2-C32E-C8B41680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6733" y="2319243"/>
            <a:ext cx="726035" cy="649225"/>
          </a:xfrm>
          <a:prstGeom prst="rect">
            <a:avLst/>
          </a:prstGeom>
        </p:spPr>
      </p:pic>
      <p:pic>
        <p:nvPicPr>
          <p:cNvPr id="40" name="Picture 39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DB5B3B7D-837F-77A1-57B5-4E424E4F57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1407" y="1530396"/>
            <a:ext cx="482496" cy="362175"/>
          </a:xfrm>
          <a:prstGeom prst="rect">
            <a:avLst/>
          </a:prstGeom>
        </p:spPr>
      </p:pic>
      <p:sp>
        <p:nvSpPr>
          <p:cNvPr id="41" name="object 25">
            <a:extLst>
              <a:ext uri="{FF2B5EF4-FFF2-40B4-BE49-F238E27FC236}">
                <a16:creationId xmlns:a16="http://schemas.microsoft.com/office/drawing/2014/main" id="{870E73C3-EC51-E255-B43F-E96057C2060F}"/>
              </a:ext>
            </a:extLst>
          </p:cNvPr>
          <p:cNvSpPr txBox="1"/>
          <p:nvPr/>
        </p:nvSpPr>
        <p:spPr>
          <a:xfrm>
            <a:off x="3556233" y="1567561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10.0.1.0/24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4" name="object 25">
            <a:extLst>
              <a:ext uri="{FF2B5EF4-FFF2-40B4-BE49-F238E27FC236}">
                <a16:creationId xmlns:a16="http://schemas.microsoft.com/office/drawing/2014/main" id="{78950808-03FB-11F3-62E5-76F7D3529D61}"/>
              </a:ext>
            </a:extLst>
          </p:cNvPr>
          <p:cNvSpPr txBox="1"/>
          <p:nvPr/>
        </p:nvSpPr>
        <p:spPr>
          <a:xfrm>
            <a:off x="4688952" y="2445575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VM1 (10.0.1.4)</a:t>
            </a:r>
          </a:p>
        </p:txBody>
      </p:sp>
      <p:pic>
        <p:nvPicPr>
          <p:cNvPr id="48" name="Picture 47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1C215F39-47A1-8854-35BE-422E1B3C0F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9352" y="2492179"/>
            <a:ext cx="731905" cy="433244"/>
          </a:xfrm>
          <a:prstGeom prst="rect">
            <a:avLst/>
          </a:prstGeom>
        </p:spPr>
      </p:pic>
      <p:sp>
        <p:nvSpPr>
          <p:cNvPr id="49" name="object 25">
            <a:extLst>
              <a:ext uri="{FF2B5EF4-FFF2-40B4-BE49-F238E27FC236}">
                <a16:creationId xmlns:a16="http://schemas.microsoft.com/office/drawing/2014/main" id="{6F2ABBB6-A970-BFBF-6E81-DB4CA4FEB60D}"/>
              </a:ext>
            </a:extLst>
          </p:cNvPr>
          <p:cNvSpPr txBox="1"/>
          <p:nvPr/>
        </p:nvSpPr>
        <p:spPr>
          <a:xfrm>
            <a:off x="6824603" y="1969959"/>
            <a:ext cx="3149697" cy="45717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algn="ctr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 err="1">
                <a:solidFill>
                  <a:srgbClr val="FFFFFF"/>
                </a:solidFill>
                <a:latin typeface="Segoe UI"/>
                <a:cs typeface="Segoe UI"/>
              </a:rPr>
              <a:t>vnet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-hub-</a:t>
            </a:r>
            <a:r>
              <a:rPr lang="en-US" sz="1400" spc="-10" dirty="0" err="1">
                <a:solidFill>
                  <a:srgbClr val="FFFFFF"/>
                </a:solidFill>
                <a:latin typeface="Segoe UI"/>
                <a:cs typeface="Segoe UI"/>
              </a:rPr>
              <a:t>nzn</a:t>
            </a:r>
            <a:endParaRPr lang="en-US" sz="1400" spc="-10" dirty="0">
              <a:solidFill>
                <a:srgbClr val="FFFFFF"/>
              </a:solidFill>
              <a:latin typeface="Segoe UI"/>
              <a:cs typeface="Segoe UI"/>
            </a:endParaRPr>
          </a:p>
          <a:p>
            <a:pPr marL="178435" algn="ctr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(10.0.0.0/24)</a:t>
            </a:r>
          </a:p>
        </p:txBody>
      </p: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0097664E-1374-60CE-B55F-77B5DC6B3D96}"/>
              </a:ext>
            </a:extLst>
          </p:cNvPr>
          <p:cNvCxnSpPr>
            <a:cxnSpLocks/>
          </p:cNvCxnSpPr>
          <p:nvPr/>
        </p:nvCxnSpPr>
        <p:spPr>
          <a:xfrm>
            <a:off x="6688915" y="2068219"/>
            <a:ext cx="1350740" cy="644226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5" name="object 16">
            <a:extLst>
              <a:ext uri="{FF2B5EF4-FFF2-40B4-BE49-F238E27FC236}">
                <a16:creationId xmlns:a16="http://schemas.microsoft.com/office/drawing/2014/main" id="{4139CCCB-4DB2-3935-D8CA-2BD742CB9F06}"/>
              </a:ext>
            </a:extLst>
          </p:cNvPr>
          <p:cNvGrpSpPr/>
          <p:nvPr/>
        </p:nvGrpSpPr>
        <p:grpSpPr>
          <a:xfrm>
            <a:off x="2895519" y="3957105"/>
            <a:ext cx="3149697" cy="2139241"/>
            <a:chOff x="4141596" y="1198538"/>
            <a:chExt cx="2032509" cy="2284037"/>
          </a:xfrm>
        </p:grpSpPr>
        <p:sp>
          <p:nvSpPr>
            <p:cNvPr id="6" name="object 17">
              <a:extLst>
                <a:ext uri="{FF2B5EF4-FFF2-40B4-BE49-F238E27FC236}">
                  <a16:creationId xmlns:a16="http://schemas.microsoft.com/office/drawing/2014/main" id="{6D3A51EB-4194-DBEE-5369-4901D295C9A2}"/>
                </a:ext>
              </a:extLst>
            </p:cNvPr>
            <p:cNvSpPr/>
            <p:nvPr/>
          </p:nvSpPr>
          <p:spPr>
            <a:xfrm>
              <a:off x="4141596" y="1198538"/>
              <a:ext cx="2032509" cy="2284037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18">
              <a:extLst>
                <a:ext uri="{FF2B5EF4-FFF2-40B4-BE49-F238E27FC236}">
                  <a16:creationId xmlns:a16="http://schemas.microsoft.com/office/drawing/2014/main" id="{726E58F6-F95E-176F-B086-2F383DE903C6}"/>
                </a:ext>
              </a:extLst>
            </p:cNvPr>
            <p:cNvSpPr/>
            <p:nvPr/>
          </p:nvSpPr>
          <p:spPr>
            <a:xfrm>
              <a:off x="4510659" y="1826387"/>
              <a:ext cx="1556618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0" name="object 19">
              <a:extLst>
                <a:ext uri="{FF2B5EF4-FFF2-40B4-BE49-F238E27FC236}">
                  <a16:creationId xmlns:a16="http://schemas.microsoft.com/office/drawing/2014/main" id="{60647ACB-AD40-D5B1-9F65-22840A904E04}"/>
                </a:ext>
              </a:extLst>
            </p:cNvPr>
            <p:cNvSpPr/>
            <p:nvPr/>
          </p:nvSpPr>
          <p:spPr>
            <a:xfrm>
              <a:off x="4626356" y="1737919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2" name="object 7">
            <a:extLst>
              <a:ext uri="{FF2B5EF4-FFF2-40B4-BE49-F238E27FC236}">
                <a16:creationId xmlns:a16="http://schemas.microsoft.com/office/drawing/2014/main" id="{AC0FF25F-D362-6579-C878-9651874E5A0B}"/>
              </a:ext>
            </a:extLst>
          </p:cNvPr>
          <p:cNvSpPr txBox="1"/>
          <p:nvPr/>
        </p:nvSpPr>
        <p:spPr>
          <a:xfrm>
            <a:off x="4104770" y="4457349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2</a:t>
            </a:r>
            <a:endParaRPr sz="1100" dirty="0">
              <a:latin typeface="Segoe UI"/>
              <a:cs typeface="Segoe UI"/>
            </a:endParaRPr>
          </a:p>
        </p:txBody>
      </p:sp>
      <p:sp>
        <p:nvSpPr>
          <p:cNvPr id="13" name="object 25">
            <a:extLst>
              <a:ext uri="{FF2B5EF4-FFF2-40B4-BE49-F238E27FC236}">
                <a16:creationId xmlns:a16="http://schemas.microsoft.com/office/drawing/2014/main" id="{E20A1F8E-8336-6760-D75F-61C037F2EE29}"/>
              </a:ext>
            </a:extLst>
          </p:cNvPr>
          <p:cNvSpPr txBox="1"/>
          <p:nvPr/>
        </p:nvSpPr>
        <p:spPr>
          <a:xfrm>
            <a:off x="2729972" y="3698896"/>
            <a:ext cx="314969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vnet-spoke2-nzn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1199FEE-E0B1-3447-B14C-5AC7F9228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88346" y="4821385"/>
            <a:ext cx="726035" cy="649225"/>
          </a:xfrm>
          <a:prstGeom prst="rect">
            <a:avLst/>
          </a:prstGeom>
        </p:spPr>
      </p:pic>
      <p:pic>
        <p:nvPicPr>
          <p:cNvPr id="23" name="Picture 22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0062EA79-3EA4-977A-8111-693BE75F63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84239" y="4099586"/>
            <a:ext cx="482496" cy="362175"/>
          </a:xfrm>
          <a:prstGeom prst="rect">
            <a:avLst/>
          </a:prstGeom>
        </p:spPr>
      </p:pic>
      <p:sp>
        <p:nvSpPr>
          <p:cNvPr id="25" name="object 25">
            <a:extLst>
              <a:ext uri="{FF2B5EF4-FFF2-40B4-BE49-F238E27FC236}">
                <a16:creationId xmlns:a16="http://schemas.microsoft.com/office/drawing/2014/main" id="{FEBF7A50-F963-FD70-1507-06C27FFA7108}"/>
              </a:ext>
            </a:extLst>
          </p:cNvPr>
          <p:cNvSpPr txBox="1"/>
          <p:nvPr/>
        </p:nvSpPr>
        <p:spPr>
          <a:xfrm>
            <a:off x="3509065" y="4136751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10.0.2.0/24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DB2AC801-339B-F05F-06C0-2B082F4BCED4}"/>
              </a:ext>
            </a:extLst>
          </p:cNvPr>
          <p:cNvSpPr txBox="1"/>
          <p:nvPr/>
        </p:nvSpPr>
        <p:spPr>
          <a:xfrm>
            <a:off x="4670555" y="4934530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VM2 (10.0.2.6)</a:t>
            </a:r>
          </a:p>
        </p:txBody>
      </p:sp>
      <p:grpSp>
        <p:nvGrpSpPr>
          <p:cNvPr id="30" name="object 16">
            <a:extLst>
              <a:ext uri="{FF2B5EF4-FFF2-40B4-BE49-F238E27FC236}">
                <a16:creationId xmlns:a16="http://schemas.microsoft.com/office/drawing/2014/main" id="{3445FE1D-0A8E-D2A7-BA34-A35955BBCB8C}"/>
              </a:ext>
            </a:extLst>
          </p:cNvPr>
          <p:cNvGrpSpPr/>
          <p:nvPr/>
        </p:nvGrpSpPr>
        <p:grpSpPr>
          <a:xfrm>
            <a:off x="6680222" y="4637409"/>
            <a:ext cx="2412228" cy="1204547"/>
            <a:chOff x="4510659" y="1737919"/>
            <a:chExt cx="1556618" cy="1286078"/>
          </a:xfrm>
        </p:grpSpPr>
        <p:sp>
          <p:nvSpPr>
            <p:cNvPr id="35" name="object 18">
              <a:extLst>
                <a:ext uri="{FF2B5EF4-FFF2-40B4-BE49-F238E27FC236}">
                  <a16:creationId xmlns:a16="http://schemas.microsoft.com/office/drawing/2014/main" id="{D894441B-3246-42C7-DEDC-2E0A4755CB18}"/>
                </a:ext>
              </a:extLst>
            </p:cNvPr>
            <p:cNvSpPr/>
            <p:nvPr/>
          </p:nvSpPr>
          <p:spPr>
            <a:xfrm>
              <a:off x="4510659" y="1826387"/>
              <a:ext cx="1556618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7" name="object 19">
              <a:extLst>
                <a:ext uri="{FF2B5EF4-FFF2-40B4-BE49-F238E27FC236}">
                  <a16:creationId xmlns:a16="http://schemas.microsoft.com/office/drawing/2014/main" id="{469291F7-B12E-7F9D-7BB6-6202FD3B0CD8}"/>
                </a:ext>
              </a:extLst>
            </p:cNvPr>
            <p:cNvSpPr/>
            <p:nvPr/>
          </p:nvSpPr>
          <p:spPr>
            <a:xfrm>
              <a:off x="4626356" y="1737919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8" name="object 7">
            <a:extLst>
              <a:ext uri="{FF2B5EF4-FFF2-40B4-BE49-F238E27FC236}">
                <a16:creationId xmlns:a16="http://schemas.microsoft.com/office/drawing/2014/main" id="{79FCB744-F4B2-FA08-C078-00509DB39549}"/>
              </a:ext>
            </a:extLst>
          </p:cNvPr>
          <p:cNvSpPr txBox="1"/>
          <p:nvPr/>
        </p:nvSpPr>
        <p:spPr>
          <a:xfrm>
            <a:off x="7411603" y="4579378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sz="1100" spc="-10" dirty="0">
                <a:solidFill>
                  <a:srgbClr val="FFFFFF"/>
                </a:solidFill>
                <a:latin typeface="Segoe UI"/>
                <a:cs typeface="Segoe UI"/>
              </a:rPr>
              <a:t>Availability</a:t>
            </a:r>
            <a:r>
              <a:rPr sz="1100" spc="-5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sz="1100" dirty="0">
                <a:solidFill>
                  <a:srgbClr val="FFFFFF"/>
                </a:solidFill>
                <a:latin typeface="Segoe UI"/>
                <a:cs typeface="Segoe UI"/>
              </a:rPr>
              <a:t>Zone</a:t>
            </a:r>
            <a:r>
              <a:rPr sz="1100" spc="10" dirty="0">
                <a:solidFill>
                  <a:srgbClr val="FFFFFF"/>
                </a:solidFill>
                <a:latin typeface="Segoe UI"/>
                <a:cs typeface="Segoe UI"/>
              </a:rPr>
              <a:t> </a:t>
            </a:r>
            <a:r>
              <a:rPr lang="en-US" sz="1100" spc="-50" dirty="0">
                <a:solidFill>
                  <a:srgbClr val="FFFFFF"/>
                </a:solidFill>
                <a:latin typeface="Segoe UI"/>
                <a:cs typeface="Segoe UI"/>
              </a:rPr>
              <a:t>3</a:t>
            </a:r>
            <a:endParaRPr sz="1100" dirty="0">
              <a:latin typeface="Segoe UI"/>
              <a:cs typeface="Segoe UI"/>
            </a:endParaRP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A01540FD-EEFC-C4BF-8C6B-209F39261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4603" y="4880224"/>
            <a:ext cx="726035" cy="649225"/>
          </a:xfrm>
          <a:prstGeom prst="rect">
            <a:avLst/>
          </a:prstGeom>
        </p:spPr>
      </p:pic>
      <p:sp>
        <p:nvSpPr>
          <p:cNvPr id="44" name="object 25">
            <a:extLst>
              <a:ext uri="{FF2B5EF4-FFF2-40B4-BE49-F238E27FC236}">
                <a16:creationId xmlns:a16="http://schemas.microsoft.com/office/drawing/2014/main" id="{825B81BB-7CCF-659D-B4BC-F737D180E681}"/>
              </a:ext>
            </a:extLst>
          </p:cNvPr>
          <p:cNvSpPr txBox="1"/>
          <p:nvPr/>
        </p:nvSpPr>
        <p:spPr>
          <a:xfrm>
            <a:off x="7707130" y="5061426"/>
            <a:ext cx="1234193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VM3 (10.0.3.4)</a:t>
            </a:r>
          </a:p>
        </p:txBody>
      </p:sp>
      <p:sp>
        <p:nvSpPr>
          <p:cNvPr id="50" name="object 17">
            <a:extLst>
              <a:ext uri="{FF2B5EF4-FFF2-40B4-BE49-F238E27FC236}">
                <a16:creationId xmlns:a16="http://schemas.microsoft.com/office/drawing/2014/main" id="{E16F7DAB-DC62-D07F-F1E5-B90D6B1E056D}"/>
              </a:ext>
            </a:extLst>
          </p:cNvPr>
          <p:cNvSpPr/>
          <p:nvPr/>
        </p:nvSpPr>
        <p:spPr>
          <a:xfrm>
            <a:off x="6358200" y="3957105"/>
            <a:ext cx="3056272" cy="2139241"/>
          </a:xfrm>
          <a:custGeom>
            <a:avLst/>
            <a:gdLst/>
            <a:ahLst/>
            <a:cxnLst/>
            <a:rect l="l" t="t" r="r" b="b"/>
            <a:pathLst>
              <a:path w="3912234" h="4946015">
                <a:moveTo>
                  <a:pt x="0" y="4945888"/>
                </a:moveTo>
                <a:lnTo>
                  <a:pt x="3911727" y="4945888"/>
                </a:lnTo>
                <a:lnTo>
                  <a:pt x="3911727" y="0"/>
                </a:lnTo>
                <a:lnTo>
                  <a:pt x="0" y="0"/>
                </a:lnTo>
                <a:lnTo>
                  <a:pt x="0" y="4945888"/>
                </a:lnTo>
                <a:close/>
              </a:path>
            </a:pathLst>
          </a:custGeom>
          <a:ln w="9525">
            <a:solidFill>
              <a:srgbClr val="C3B0E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3" name="Picture 52" descr="A green and blue arrows with a black background&#10;&#10;Description automatically generated">
            <a:extLst>
              <a:ext uri="{FF2B5EF4-FFF2-40B4-BE49-F238E27FC236}">
                <a16:creationId xmlns:a16="http://schemas.microsoft.com/office/drawing/2014/main" id="{A2001843-D6B3-ACC2-5FB7-490F393A69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6702" y="4031493"/>
            <a:ext cx="482496" cy="362175"/>
          </a:xfrm>
          <a:prstGeom prst="rect">
            <a:avLst/>
          </a:prstGeom>
        </p:spPr>
      </p:pic>
      <p:sp>
        <p:nvSpPr>
          <p:cNvPr id="55" name="object 25">
            <a:extLst>
              <a:ext uri="{FF2B5EF4-FFF2-40B4-BE49-F238E27FC236}">
                <a16:creationId xmlns:a16="http://schemas.microsoft.com/office/drawing/2014/main" id="{6CC705EB-5AF9-4FFF-BD67-7D7A06D039F4}"/>
              </a:ext>
            </a:extLst>
          </p:cNvPr>
          <p:cNvSpPr txBox="1"/>
          <p:nvPr/>
        </p:nvSpPr>
        <p:spPr>
          <a:xfrm>
            <a:off x="7037806" y="4109778"/>
            <a:ext cx="5154194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l"/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default (subnet - </a:t>
            </a:r>
            <a:r>
              <a:rPr lang="en-NZ" sz="1400" b="0" i="0" dirty="0">
                <a:solidFill>
                  <a:srgbClr val="FAF9F8"/>
                </a:solidFill>
                <a:effectLst/>
                <a:latin typeface="az_ea_font"/>
              </a:rPr>
              <a:t>10.0.3.0/24</a:t>
            </a: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)</a:t>
            </a:r>
          </a:p>
        </p:txBody>
      </p:sp>
      <p:pic>
        <p:nvPicPr>
          <p:cNvPr id="56" name="Picture 55" descr="A group of blue and green dots&#10;&#10;Description automatically generated">
            <a:extLst>
              <a:ext uri="{FF2B5EF4-FFF2-40B4-BE49-F238E27FC236}">
                <a16:creationId xmlns:a16="http://schemas.microsoft.com/office/drawing/2014/main" id="{07E0FD3F-FBA2-6196-FC39-60449BD090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7476" y="3728271"/>
            <a:ext cx="528155" cy="312636"/>
          </a:xfrm>
          <a:prstGeom prst="rect">
            <a:avLst/>
          </a:prstGeom>
        </p:spPr>
      </p:pic>
      <p:pic>
        <p:nvPicPr>
          <p:cNvPr id="59" name="Picture 58" descr="A yellow shield and red brick wall&#10;&#10;Description automatically generated">
            <a:extLst>
              <a:ext uri="{FF2B5EF4-FFF2-40B4-BE49-F238E27FC236}">
                <a16:creationId xmlns:a16="http://schemas.microsoft.com/office/drawing/2014/main" id="{C279E8D5-466A-D5CA-3D33-0430A49E93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627" y="2475941"/>
            <a:ext cx="726035" cy="610820"/>
          </a:xfrm>
          <a:prstGeom prst="rect">
            <a:avLst/>
          </a:prstGeom>
        </p:spPr>
      </p:pic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B0DD40D1-51FB-0B67-A2B8-C5E9EB5D8A61}"/>
              </a:ext>
            </a:extLst>
          </p:cNvPr>
          <p:cNvCxnSpPr>
            <a:cxnSpLocks/>
          </p:cNvCxnSpPr>
          <p:nvPr/>
        </p:nvCxnSpPr>
        <p:spPr>
          <a:xfrm flipH="1">
            <a:off x="8324226" y="3063966"/>
            <a:ext cx="203473" cy="893139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8D390F0-A696-8C22-D4DF-EECD57414AE6}"/>
              </a:ext>
            </a:extLst>
          </p:cNvPr>
          <p:cNvCxnSpPr>
            <a:cxnSpLocks/>
          </p:cNvCxnSpPr>
          <p:nvPr/>
        </p:nvCxnSpPr>
        <p:spPr>
          <a:xfrm flipH="1">
            <a:off x="5990535" y="2932228"/>
            <a:ext cx="2178779" cy="1005734"/>
          </a:xfrm>
          <a:prstGeom prst="straightConnector1">
            <a:avLst/>
          </a:prstGeom>
          <a:ln w="38100">
            <a:headEnd type="none" w="med" len="med"/>
            <a:tailEnd type="none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65" name="object 25">
            <a:extLst>
              <a:ext uri="{FF2B5EF4-FFF2-40B4-BE49-F238E27FC236}">
                <a16:creationId xmlns:a16="http://schemas.microsoft.com/office/drawing/2014/main" id="{72F6FEDD-8294-9E82-D735-C6BAA185AA4F}"/>
              </a:ext>
            </a:extLst>
          </p:cNvPr>
          <p:cNvSpPr txBox="1"/>
          <p:nvPr/>
        </p:nvSpPr>
        <p:spPr>
          <a:xfrm>
            <a:off x="8471892" y="3121667"/>
            <a:ext cx="1906837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algn="ctr">
              <a:lnSpc>
                <a:spcPct val="100000"/>
              </a:lnSpc>
              <a:spcBef>
                <a:spcPts val="105"/>
              </a:spcBef>
            </a:pPr>
            <a:r>
              <a:rPr lang="en-US" sz="1400" spc="-10" dirty="0">
                <a:solidFill>
                  <a:srgbClr val="FFFFFF"/>
                </a:solidFill>
                <a:latin typeface="Segoe UI"/>
                <a:cs typeface="Segoe UI"/>
              </a:rPr>
              <a:t>Firewall (10.0.0.68)</a:t>
            </a:r>
          </a:p>
        </p:txBody>
      </p:sp>
      <p:pic>
        <p:nvPicPr>
          <p:cNvPr id="67" name="Picture 66" descr="Blue lines on a black background&#10;&#10;Description automatically generated">
            <a:extLst>
              <a:ext uri="{FF2B5EF4-FFF2-40B4-BE49-F238E27FC236}">
                <a16:creationId xmlns:a16="http://schemas.microsoft.com/office/drawing/2014/main" id="{3378A084-0AC9-7A58-201B-49E1EF5B0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8267" y="1796469"/>
            <a:ext cx="574088" cy="5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575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753</Words>
  <Application>Microsoft Office PowerPoint</Application>
  <PresentationFormat>Widescreen</PresentationFormat>
  <Paragraphs>144</Paragraphs>
  <Slides>14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14</vt:i4>
      </vt:variant>
    </vt:vector>
  </HeadingPairs>
  <TitlesOfParts>
    <vt:vector size="38" baseType="lpstr">
      <vt:lpstr>Aptos</vt:lpstr>
      <vt:lpstr>Arial</vt:lpstr>
      <vt:lpstr>az_ea_font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</vt:lpstr>
      <vt:lpstr>Segoe UI Variable Display Semibold</vt:lpstr>
      <vt:lpstr>Segoe UI Variable Display Semilight</vt:lpstr>
      <vt:lpstr>Söhne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Architecting for Azure</vt:lpstr>
      <vt:lpstr>PowerPoint Presentation</vt:lpstr>
      <vt:lpstr>The time is now, go build!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2025-04-24T21:44:22Z</dcterms:created>
  <dcterms:modified xsi:type="dcterms:W3CDTF">2025-04-24T21:44:34Z</dcterms:modified>
</cp:coreProperties>
</file>